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4" r:id="rId5"/>
    <p:sldId id="260" r:id="rId6"/>
    <p:sldId id="261" r:id="rId7"/>
    <p:sldId id="263" r:id="rId8"/>
    <p:sldId id="262" r:id="rId9"/>
    <p:sldId id="257" r:id="rId10"/>
    <p:sldId id="266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1A6A0-EF4E-0447-914A-680BC3F48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CB0358-D38D-AE48-98A3-E5A31EA73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F9F8C5-21F4-5A44-AA14-10C42BB2A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6717-DEE3-764E-AFF4-4215862F881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D59595-01C8-0E47-983B-7F8DB955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F69E1D-6C11-854F-989E-C6A835E1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5B18-9059-0D4E-AF6B-419E34C11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80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3D6CB-EEFB-CF4B-AF06-C59F24E00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C61A4C-43F4-1544-97D5-8F07811C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8B4F68-50AC-084B-A11D-59BEF8B4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6717-DEE3-764E-AFF4-4215862F881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41F136-101A-2B47-A10D-3B68D260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3E9DEE-E10F-7A41-BB6D-0BA72B22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5B18-9059-0D4E-AF6B-419E34C11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03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A2CF2F-ECA5-E040-9C93-13D9F0D48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B3B5D7-E65C-1F45-B606-F6B062B7A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FD4687-991A-024F-8F20-620765A5A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6717-DEE3-764E-AFF4-4215862F881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09635E-92AE-5F4D-8959-79E50847A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23A779-35B7-B04B-941F-28A1615F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5B18-9059-0D4E-AF6B-419E34C11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7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90B70-FF53-4341-B2DE-BCB8EE729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861E0C-CD3F-5E42-9A24-480B29C23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31B69F-6013-4F4C-A849-3FA5D345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6717-DEE3-764E-AFF4-4215862F881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BBDE7B-4320-3547-B1C4-A183FDBD1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6AA277-640C-504A-8B4D-EB7C3B775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5B18-9059-0D4E-AF6B-419E34C11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318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3692A-01DC-5A43-8DFC-44CD8794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3428B8-B649-D647-BAB1-BE48D6313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CCE397-76A9-4547-93DA-2459E85D3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6717-DEE3-764E-AFF4-4215862F881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C96110-23DD-7B44-AE47-607FEE4B0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437A68-8429-9649-B723-B1E980DEF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5B18-9059-0D4E-AF6B-419E34C11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63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F36D39-6B4C-0843-A39B-F4E4F400B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44845A-2629-3C4A-8CD6-4B25135A3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1998D8-0199-C84C-8F39-C9767DBCC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75988D-F125-B441-9287-95ED6D792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6717-DEE3-764E-AFF4-4215862F881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5F683F-2F31-4441-A6E0-40A640B5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4B1202-EAC9-1847-97E9-4EC34CC6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5B18-9059-0D4E-AF6B-419E34C11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67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10D6A-9FC1-4D43-BB6B-367818936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711E08-040B-454D-91AF-BF9A1D868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9652EF-F0E6-0542-9F7D-BDA3C0651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6881E7-D5BE-DC4E-A267-DDB96B550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AED381-C8D9-1A49-AD52-3900BEE8F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1B26E2-7844-674E-B711-1CEB34CC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6717-DEE3-764E-AFF4-4215862F881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59A414-D5F7-C345-B68C-FB0AB211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7FA1D9-1743-D448-A6C8-E1CD0D80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5B18-9059-0D4E-AF6B-419E34C11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18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719CAE-08D7-7640-8953-7645F0E0C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6916D5-759B-9B46-A1CB-A04A22795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6717-DEE3-764E-AFF4-4215862F881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3B1FF8-3E42-9E44-919A-D8A3A7A15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AF6004-F7ED-794C-B056-543FEC0D0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5B18-9059-0D4E-AF6B-419E34C11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37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0FE10A-1F7D-714F-AEB2-82E0C652E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6717-DEE3-764E-AFF4-4215862F881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DF46CEE-7F27-C34A-89BE-684392A5F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575616-9904-A441-A95C-3E116941A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5B18-9059-0D4E-AF6B-419E34C11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290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58D129-731B-ED4D-B63A-31597D6B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393EC8-06A7-CE42-BE3A-4C846060B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781DC9-98FF-CB43-9D90-018A57E3C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7ECADC-27F2-E544-887E-B429AFC0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6717-DEE3-764E-AFF4-4215862F881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1599E8-350F-2444-BCF1-A540558F5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7320E9-7D3F-5A46-9169-D65593B34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5B18-9059-0D4E-AF6B-419E34C11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325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C9497-E17E-C646-B0BE-2730C953E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D943C6-A5AA-D242-8C5E-62F6810C7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E486EE-7FBA-E84C-AB2D-4DF0DA587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5D90B4-3E42-844A-A49A-C762CCD1E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6717-DEE3-764E-AFF4-4215862F881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404D36-6D51-B142-85C6-E642347B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E8AF9F-4A0F-524C-94D3-B0CA57B07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5B18-9059-0D4E-AF6B-419E34C11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08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A460C-59A2-624A-B156-84AFB5089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B2FD86-F889-974C-91A9-89893A52B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565DD6-2BD0-7342-82D6-358352ECE9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56717-DEE3-764E-AFF4-4215862F881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86DED1-F62E-7A42-8B21-C8AFFD85A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D3E461-86CA-0F49-86B4-DE58B2D26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65B18-9059-0D4E-AF6B-419E34C11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67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7EECF-5C87-554F-ABC3-C55BCA514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53" y="764886"/>
            <a:ext cx="6367008" cy="5506053"/>
          </a:xfrm>
        </p:spPr>
        <p:txBody>
          <a:bodyPr>
            <a:normAutofit fontScale="90000"/>
          </a:bodyPr>
          <a:lstStyle/>
          <a:p>
            <a:r>
              <a:rPr lang="ru-RU" b="1"/>
              <a:t>Работы по академической и декоративной живописи студентки 301 группы Минаковой Ольги</a:t>
            </a:r>
            <a:br>
              <a:rPr lang="ru-RU" b="1"/>
            </a:br>
            <a:endParaRPr lang="ru-RU" b="1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28E6597-559B-E446-AB3C-420A5F9C9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69" y="764886"/>
            <a:ext cx="3980103" cy="497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70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6C9C569-FCB3-1A43-955A-0A4A62EE9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724361"/>
            <a:ext cx="8128000" cy="3409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C669DE-B132-1C45-970C-4CBD8218FD60}"/>
              </a:ext>
            </a:extLst>
          </p:cNvPr>
          <p:cNvSpPr txBox="1"/>
          <p:nvPr/>
        </p:nvSpPr>
        <p:spPr>
          <a:xfrm>
            <a:off x="2363422" y="5362931"/>
            <a:ext cx="7796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Эскизы к декоративному компазиционному решению фигуры в национальном костюме.</a:t>
            </a:r>
          </a:p>
        </p:txBody>
      </p:sp>
    </p:spTree>
    <p:extLst>
      <p:ext uri="{BB962C8B-B14F-4D97-AF65-F5344CB8AC3E}">
        <p14:creationId xmlns:p14="http://schemas.microsoft.com/office/powerpoint/2010/main" val="2694441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EFDC4BF-3B0A-5242-B3C2-0560B97D9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47" y="1196425"/>
            <a:ext cx="3615901" cy="5418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EDDF38-3478-0844-B868-14488E2465AD}"/>
              </a:ext>
            </a:extLst>
          </p:cNvPr>
          <p:cNvSpPr txBox="1"/>
          <p:nvPr/>
        </p:nvSpPr>
        <p:spPr>
          <a:xfrm>
            <a:off x="3970209" y="460869"/>
            <a:ext cx="5749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Задание 8. Декоративное компазиционное решение фигуры в национальном костюме.</a:t>
            </a:r>
          </a:p>
        </p:txBody>
      </p:sp>
    </p:spTree>
    <p:extLst>
      <p:ext uri="{BB962C8B-B14F-4D97-AF65-F5344CB8AC3E}">
        <p14:creationId xmlns:p14="http://schemas.microsoft.com/office/powerpoint/2010/main" val="1360302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3290B6D-2E62-7244-B875-1868F51EF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56" y="976383"/>
            <a:ext cx="3878406" cy="541866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938B6B6-E8CB-114A-91A8-5BC11808F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22" y="976382"/>
            <a:ext cx="3678044" cy="5418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895318-958A-BE44-98EE-425F2CE988F1}"/>
              </a:ext>
            </a:extLst>
          </p:cNvPr>
          <p:cNvSpPr txBox="1"/>
          <p:nvPr/>
        </p:nvSpPr>
        <p:spPr>
          <a:xfrm>
            <a:off x="2002954" y="240449"/>
            <a:ext cx="656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Задание 2. Живописные наброски  головы натурщика.</a:t>
            </a:r>
          </a:p>
        </p:txBody>
      </p:sp>
    </p:spTree>
    <p:extLst>
      <p:ext uri="{BB962C8B-B14F-4D97-AF65-F5344CB8AC3E}">
        <p14:creationId xmlns:p14="http://schemas.microsoft.com/office/powerpoint/2010/main" val="422066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147905-8367-8F47-8D2F-D6B199C987E4}"/>
              </a:ext>
            </a:extLst>
          </p:cNvPr>
          <p:cNvSpPr txBox="1"/>
          <p:nvPr/>
        </p:nvSpPr>
        <p:spPr>
          <a:xfrm>
            <a:off x="5179562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B4D9B15-21D9-2C4C-A898-229B4DCD5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343" y="1026119"/>
            <a:ext cx="3882502" cy="5588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D558D2-AED9-CA4D-AE31-97E3A6EC2E5E}"/>
              </a:ext>
            </a:extLst>
          </p:cNvPr>
          <p:cNvSpPr txBox="1"/>
          <p:nvPr/>
        </p:nvSpPr>
        <p:spPr>
          <a:xfrm>
            <a:off x="3892343" y="338621"/>
            <a:ext cx="600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Задание 3. Женский портрет.</a:t>
            </a:r>
          </a:p>
        </p:txBody>
      </p:sp>
    </p:spTree>
    <p:extLst>
      <p:ext uri="{BB962C8B-B14F-4D97-AF65-F5344CB8AC3E}">
        <p14:creationId xmlns:p14="http://schemas.microsoft.com/office/powerpoint/2010/main" val="3493333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E548E44-5941-F949-B731-E761864F6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93" y="476760"/>
            <a:ext cx="6815289" cy="5111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1957DB-8EC2-274E-875C-02CDEBC3B986}"/>
              </a:ext>
            </a:extLst>
          </p:cNvPr>
          <p:cNvSpPr txBox="1"/>
          <p:nvPr/>
        </p:nvSpPr>
        <p:spPr>
          <a:xfrm>
            <a:off x="3419221" y="5663160"/>
            <a:ext cx="6079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Эскизы к декоративному решению тематического натюрморта «Чаепитие».</a:t>
            </a:r>
          </a:p>
        </p:txBody>
      </p:sp>
    </p:spTree>
    <p:extLst>
      <p:ext uri="{BB962C8B-B14F-4D97-AF65-F5344CB8AC3E}">
        <p14:creationId xmlns:p14="http://schemas.microsoft.com/office/powerpoint/2010/main" val="4186573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02E0391-22FF-5747-A180-EA89BB4C3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51" y="483317"/>
            <a:ext cx="8128000" cy="52369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97A1AA-B0D6-E94E-A859-ECA1829E0573}"/>
              </a:ext>
            </a:extLst>
          </p:cNvPr>
          <p:cNvSpPr txBox="1"/>
          <p:nvPr/>
        </p:nvSpPr>
        <p:spPr>
          <a:xfrm>
            <a:off x="2514599" y="5937467"/>
            <a:ext cx="6213764" cy="10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AF17B-FB13-2648-A63B-239EEB6E7F28}"/>
              </a:ext>
            </a:extLst>
          </p:cNvPr>
          <p:cNvSpPr txBox="1"/>
          <p:nvPr/>
        </p:nvSpPr>
        <p:spPr>
          <a:xfrm>
            <a:off x="3199174" y="5720294"/>
            <a:ext cx="6507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Задание 5.</a:t>
            </a:r>
          </a:p>
          <a:p>
            <a:pPr algn="l"/>
            <a:r>
              <a:rPr lang="ru-RU"/>
              <a:t>Декоративное компазиционное решение тематического натюрморта «Чаепитие».</a:t>
            </a:r>
          </a:p>
        </p:txBody>
      </p:sp>
    </p:spTree>
    <p:extLst>
      <p:ext uri="{BB962C8B-B14F-4D97-AF65-F5344CB8AC3E}">
        <p14:creationId xmlns:p14="http://schemas.microsoft.com/office/powerpoint/2010/main" val="1861226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6D7C53D-8BAE-3E42-B5C3-2A843CB35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08" y="1037505"/>
            <a:ext cx="7675713" cy="5418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51C346-6737-6D47-B0ED-02D974ECADFE}"/>
              </a:ext>
            </a:extLst>
          </p:cNvPr>
          <p:cNvSpPr txBox="1"/>
          <p:nvPr/>
        </p:nvSpPr>
        <p:spPr>
          <a:xfrm>
            <a:off x="2466280" y="488971"/>
            <a:ext cx="609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Задание 6. Живописные наброски фигуры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671667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7D59429-2B40-2F43-AABC-A3C99B929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989" y="719666"/>
            <a:ext cx="7374021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52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34212FC-0881-C04B-AC12-558E82CE6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54" y="670768"/>
            <a:ext cx="3615357" cy="541866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D41E146-C82B-8D43-838B-B56DD9DD9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90" y="670768"/>
            <a:ext cx="3702882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3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42814C05-3117-6444-B698-65943EB33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24" y="740827"/>
            <a:ext cx="4036114" cy="5754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BA7568-2E83-2441-95D6-A9D6D4198197}"/>
              </a:ext>
            </a:extLst>
          </p:cNvPr>
          <p:cNvSpPr txBox="1"/>
          <p:nvPr/>
        </p:nvSpPr>
        <p:spPr>
          <a:xfrm>
            <a:off x="3246874" y="277500"/>
            <a:ext cx="675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Задание 7. Фигура в национальном костюме (копия).</a:t>
            </a:r>
          </a:p>
        </p:txBody>
      </p:sp>
    </p:spTree>
    <p:extLst>
      <p:ext uri="{BB962C8B-B14F-4D97-AF65-F5344CB8AC3E}">
        <p14:creationId xmlns:p14="http://schemas.microsoft.com/office/powerpoint/2010/main" val="2658879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11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Работы по академической и декоративной живописи студентки 301 группы Минаковой Ольги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revision>9</cp:revision>
  <dcterms:modified xsi:type="dcterms:W3CDTF">2020-06-16T16:44:11Z</dcterms:modified>
</cp:coreProperties>
</file>