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rawing3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9"/>
  </p:notesMasterIdLst>
  <p:sldIdLst>
    <p:sldId id="256" r:id="rId2"/>
    <p:sldId id="258" r:id="rId3"/>
    <p:sldId id="257" r:id="rId4"/>
    <p:sldId id="261" r:id="rId5"/>
    <p:sldId id="262" r:id="rId6"/>
    <p:sldId id="271" r:id="rId7"/>
    <p:sldId id="268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5EB91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600" y="-3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F4B94A-28D9-497D-B3D5-E1D4AA7D7D94}" type="doc">
      <dgm:prSet loTypeId="urn:microsoft.com/office/officeart/2005/8/layout/process1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123059E-C5BE-4899-89C2-353533558E12}">
      <dgm:prSet custT="1"/>
      <dgm:spPr/>
      <dgm:t>
        <a:bodyPr/>
        <a:lstStyle/>
        <a:p>
          <a:pPr rtl="0"/>
          <a:r>
            <a:rPr lang="ru-RU" sz="1400" dirty="0" smtClean="0"/>
            <a:t>Объявление темы и цели</a:t>
          </a:r>
          <a:endParaRPr lang="ru-RU" sz="1400" dirty="0"/>
        </a:p>
      </dgm:t>
    </dgm:pt>
    <dgm:pt modelId="{E1D878B6-6901-46CC-AD83-C680B7F6F99F}" type="parTrans" cxnId="{57C71103-9A92-42B9-ADF0-3B7F67A40D16}">
      <dgm:prSet/>
      <dgm:spPr/>
      <dgm:t>
        <a:bodyPr/>
        <a:lstStyle/>
        <a:p>
          <a:endParaRPr lang="ru-RU" sz="2000"/>
        </a:p>
      </dgm:t>
    </dgm:pt>
    <dgm:pt modelId="{3D824BEF-D7F0-4EAE-9BF4-EB9B6AB39EBC}" type="sibTrans" cxnId="{57C71103-9A92-42B9-ADF0-3B7F67A40D16}">
      <dgm:prSet custT="1"/>
      <dgm:spPr/>
      <dgm:t>
        <a:bodyPr/>
        <a:lstStyle/>
        <a:p>
          <a:endParaRPr lang="ru-RU" sz="1200"/>
        </a:p>
      </dgm:t>
    </dgm:pt>
    <dgm:pt modelId="{51F55903-B8E7-48C0-B702-B7D8D943A80B}">
      <dgm:prSet custT="1"/>
      <dgm:spPr/>
      <dgm:t>
        <a:bodyPr/>
        <a:lstStyle/>
        <a:p>
          <a:pPr rtl="0"/>
          <a:r>
            <a:rPr lang="uk-UA" sz="1400" dirty="0" err="1" smtClean="0"/>
            <a:t>Актуализация</a:t>
          </a:r>
          <a:r>
            <a:rPr lang="uk-UA" sz="1400" dirty="0" smtClean="0"/>
            <a:t> знаний</a:t>
          </a:r>
          <a:endParaRPr lang="ru-RU" sz="1400" dirty="0"/>
        </a:p>
      </dgm:t>
    </dgm:pt>
    <dgm:pt modelId="{58D5A1B6-40D0-476B-AFE5-6F68B09CDD7A}" type="parTrans" cxnId="{89A87A2A-3485-40F8-A56A-FFA1D38D51A7}">
      <dgm:prSet/>
      <dgm:spPr/>
      <dgm:t>
        <a:bodyPr/>
        <a:lstStyle/>
        <a:p>
          <a:endParaRPr lang="ru-RU" sz="2000"/>
        </a:p>
      </dgm:t>
    </dgm:pt>
    <dgm:pt modelId="{23D21B81-CAB5-4523-AADB-7D79DF89C4AD}" type="sibTrans" cxnId="{89A87A2A-3485-40F8-A56A-FFA1D38D51A7}">
      <dgm:prSet custT="1"/>
      <dgm:spPr/>
      <dgm:t>
        <a:bodyPr/>
        <a:lstStyle/>
        <a:p>
          <a:endParaRPr lang="ru-RU" sz="1200"/>
        </a:p>
      </dgm:t>
    </dgm:pt>
    <dgm:pt modelId="{3A877C45-EA1F-4E84-9D36-96733B1E2701}">
      <dgm:prSet custT="1"/>
      <dgm:spPr/>
      <dgm:t>
        <a:bodyPr/>
        <a:lstStyle/>
        <a:p>
          <a:pPr rtl="0"/>
          <a:r>
            <a:rPr lang="uk-UA" sz="1400" b="0" i="0" baseline="0" dirty="0" err="1" smtClean="0"/>
            <a:t>Объяснение</a:t>
          </a:r>
          <a:r>
            <a:rPr lang="uk-UA" sz="1400" b="0" i="0" baseline="0" dirty="0" smtClean="0"/>
            <a:t> нового </a:t>
          </a:r>
          <a:r>
            <a:rPr lang="uk-UA" sz="1400" b="0" i="0" baseline="0" dirty="0" err="1" smtClean="0"/>
            <a:t>материала</a:t>
          </a:r>
          <a:endParaRPr lang="ru-RU" sz="1400" dirty="0"/>
        </a:p>
      </dgm:t>
    </dgm:pt>
    <dgm:pt modelId="{D5224BD5-0D12-48A7-8A72-DED886A10E6C}" type="parTrans" cxnId="{6287A776-5C4F-47AC-8B48-FA07E5BCDDFF}">
      <dgm:prSet/>
      <dgm:spPr/>
      <dgm:t>
        <a:bodyPr/>
        <a:lstStyle/>
        <a:p>
          <a:endParaRPr lang="ru-RU" sz="2000"/>
        </a:p>
      </dgm:t>
    </dgm:pt>
    <dgm:pt modelId="{C6B9A20D-CFB1-41C5-AEDA-A9AAC5CBC8D3}" type="sibTrans" cxnId="{6287A776-5C4F-47AC-8B48-FA07E5BCDDFF}">
      <dgm:prSet custT="1"/>
      <dgm:spPr/>
      <dgm:t>
        <a:bodyPr/>
        <a:lstStyle/>
        <a:p>
          <a:endParaRPr lang="ru-RU" sz="1200"/>
        </a:p>
      </dgm:t>
    </dgm:pt>
    <dgm:pt modelId="{D1478377-F2B3-4C15-BAD9-8E7869000E3A}">
      <dgm:prSet custT="1"/>
      <dgm:spPr/>
      <dgm:t>
        <a:bodyPr/>
        <a:lstStyle/>
        <a:p>
          <a:pPr rtl="0"/>
          <a:r>
            <a:rPr lang="uk-UA" sz="1400" dirty="0" err="1" smtClean="0"/>
            <a:t>Закрепление</a:t>
          </a:r>
          <a:r>
            <a:rPr lang="uk-UA" sz="1400" dirty="0" smtClean="0"/>
            <a:t> знаний</a:t>
          </a:r>
          <a:endParaRPr lang="ru-RU" sz="1400" dirty="0"/>
        </a:p>
      </dgm:t>
    </dgm:pt>
    <dgm:pt modelId="{6FBF17EB-4683-4A14-AFAC-2FD67A02B211}" type="parTrans" cxnId="{D8AB1DA4-5B60-467A-93F9-8FE1AB3C1A9F}">
      <dgm:prSet/>
      <dgm:spPr/>
      <dgm:t>
        <a:bodyPr/>
        <a:lstStyle/>
        <a:p>
          <a:endParaRPr lang="ru-RU" sz="2000"/>
        </a:p>
      </dgm:t>
    </dgm:pt>
    <dgm:pt modelId="{A56669B1-63A1-4B96-A4A7-4FC940C3DBC8}" type="sibTrans" cxnId="{D8AB1DA4-5B60-467A-93F9-8FE1AB3C1A9F}">
      <dgm:prSet custT="1"/>
      <dgm:spPr/>
      <dgm:t>
        <a:bodyPr/>
        <a:lstStyle/>
        <a:p>
          <a:endParaRPr lang="ru-RU" sz="1200"/>
        </a:p>
      </dgm:t>
    </dgm:pt>
    <dgm:pt modelId="{BB557F66-7CB0-4B2F-ADF3-8113A48C0E51}">
      <dgm:prSet custT="1"/>
      <dgm:spPr/>
      <dgm:t>
        <a:bodyPr/>
        <a:lstStyle/>
        <a:p>
          <a:pPr rtl="0"/>
          <a:r>
            <a:rPr lang="uk-UA" sz="1400" b="0" i="0" baseline="0" dirty="0" smtClean="0"/>
            <a:t>Контроль </a:t>
          </a:r>
          <a:endParaRPr lang="ru-RU" sz="1400" b="0" i="0" baseline="0" dirty="0"/>
        </a:p>
      </dgm:t>
    </dgm:pt>
    <dgm:pt modelId="{059BB30D-A76C-4EE0-B6EF-38690A087C70}" type="parTrans" cxnId="{C0A03AF2-A0BF-4737-B29D-8A7F9BBCF9C0}">
      <dgm:prSet/>
      <dgm:spPr/>
      <dgm:t>
        <a:bodyPr/>
        <a:lstStyle/>
        <a:p>
          <a:endParaRPr lang="ru-RU" sz="2000"/>
        </a:p>
      </dgm:t>
    </dgm:pt>
    <dgm:pt modelId="{28AA03FF-6538-4B48-87C1-A43BCCCAE6EE}" type="sibTrans" cxnId="{C0A03AF2-A0BF-4737-B29D-8A7F9BBCF9C0}">
      <dgm:prSet/>
      <dgm:spPr/>
      <dgm:t>
        <a:bodyPr/>
        <a:lstStyle/>
        <a:p>
          <a:endParaRPr lang="ru-RU" sz="2000"/>
        </a:p>
      </dgm:t>
    </dgm:pt>
    <dgm:pt modelId="{544AEDD8-8B12-4876-859C-1642DA7A9C6F}" type="pres">
      <dgm:prSet presAssocID="{2EF4B94A-28D9-497D-B3D5-E1D4AA7D7D9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5CE7178-335A-420B-B995-DFB8EA6519A3}" type="pres">
      <dgm:prSet presAssocID="{1123059E-C5BE-4899-89C2-353533558E12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1CE51B-2C9F-4519-B500-4F2F0C83D91A}" type="pres">
      <dgm:prSet presAssocID="{3D824BEF-D7F0-4EAE-9BF4-EB9B6AB39EBC}" presName="sibTrans" presStyleLbl="sibTrans2D1" presStyleIdx="0" presStyleCnt="4"/>
      <dgm:spPr/>
      <dgm:t>
        <a:bodyPr/>
        <a:lstStyle/>
        <a:p>
          <a:endParaRPr lang="en-US"/>
        </a:p>
      </dgm:t>
    </dgm:pt>
    <dgm:pt modelId="{D8810EC4-F5F8-41F0-8918-D0E33A2BAB05}" type="pres">
      <dgm:prSet presAssocID="{3D824BEF-D7F0-4EAE-9BF4-EB9B6AB39EBC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81133923-10F9-47C9-AD55-C6802C0E94FF}" type="pres">
      <dgm:prSet presAssocID="{51F55903-B8E7-48C0-B702-B7D8D943A80B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BC9D4E-3AE9-47ED-83E5-5909810916D1}" type="pres">
      <dgm:prSet presAssocID="{23D21B81-CAB5-4523-AADB-7D79DF89C4AD}" presName="sibTrans" presStyleLbl="sibTrans2D1" presStyleIdx="1" presStyleCnt="4"/>
      <dgm:spPr/>
      <dgm:t>
        <a:bodyPr/>
        <a:lstStyle/>
        <a:p>
          <a:endParaRPr lang="en-US"/>
        </a:p>
      </dgm:t>
    </dgm:pt>
    <dgm:pt modelId="{DA23A0BB-C1AD-4277-9034-EE42A6CD016D}" type="pres">
      <dgm:prSet presAssocID="{23D21B81-CAB5-4523-AADB-7D79DF89C4AD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6CC11BC3-80C7-4A01-B3FC-C9E41BDEEEB8}" type="pres">
      <dgm:prSet presAssocID="{3A877C45-EA1F-4E84-9D36-96733B1E2701}" presName="node" presStyleLbl="node1" presStyleIdx="2" presStyleCnt="5" custLinFactNeighborX="3160" custLinFactNeighborY="36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19D3EC-80AC-437B-A392-8C921CF4D08F}" type="pres">
      <dgm:prSet presAssocID="{C6B9A20D-CFB1-41C5-AEDA-A9AAC5CBC8D3}" presName="sibTrans" presStyleLbl="sibTrans2D1" presStyleIdx="2" presStyleCnt="4"/>
      <dgm:spPr/>
      <dgm:t>
        <a:bodyPr/>
        <a:lstStyle/>
        <a:p>
          <a:endParaRPr lang="en-US"/>
        </a:p>
      </dgm:t>
    </dgm:pt>
    <dgm:pt modelId="{4C48A3A0-3FA9-4B60-9911-BEEC66BB84C1}" type="pres">
      <dgm:prSet presAssocID="{C6B9A20D-CFB1-41C5-AEDA-A9AAC5CBC8D3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EEE3BDE1-A59F-4B24-A7CB-252853E0FEDD}" type="pres">
      <dgm:prSet presAssocID="{D1478377-F2B3-4C15-BAD9-8E7869000E3A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C770A8-4A41-4252-B6BC-2E284F201A8D}" type="pres">
      <dgm:prSet presAssocID="{A56669B1-63A1-4B96-A4A7-4FC940C3DBC8}" presName="sibTrans" presStyleLbl="sibTrans2D1" presStyleIdx="3" presStyleCnt="4"/>
      <dgm:spPr/>
      <dgm:t>
        <a:bodyPr/>
        <a:lstStyle/>
        <a:p>
          <a:endParaRPr lang="en-US"/>
        </a:p>
      </dgm:t>
    </dgm:pt>
    <dgm:pt modelId="{9BE3D765-6AA6-4D53-ABD0-9A58AEBBB75F}" type="pres">
      <dgm:prSet presAssocID="{A56669B1-63A1-4B96-A4A7-4FC940C3DBC8}" presName="connectorText" presStyleLbl="sibTrans2D1" presStyleIdx="3" presStyleCnt="4"/>
      <dgm:spPr/>
      <dgm:t>
        <a:bodyPr/>
        <a:lstStyle/>
        <a:p>
          <a:endParaRPr lang="en-US"/>
        </a:p>
      </dgm:t>
    </dgm:pt>
    <dgm:pt modelId="{1C71EBBE-25D8-4404-B70F-D74FBF1FE6D1}" type="pres">
      <dgm:prSet presAssocID="{BB557F66-7CB0-4B2F-ADF3-8113A48C0E51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9A87A2A-3485-40F8-A56A-FFA1D38D51A7}" srcId="{2EF4B94A-28D9-497D-B3D5-E1D4AA7D7D94}" destId="{51F55903-B8E7-48C0-B702-B7D8D943A80B}" srcOrd="1" destOrd="0" parTransId="{58D5A1B6-40D0-476B-AFE5-6F68B09CDD7A}" sibTransId="{23D21B81-CAB5-4523-AADB-7D79DF89C4AD}"/>
    <dgm:cxn modelId="{8B44114A-2C36-4390-89DF-B15CD9035148}" type="presOf" srcId="{23D21B81-CAB5-4523-AADB-7D79DF89C4AD}" destId="{DA23A0BB-C1AD-4277-9034-EE42A6CD016D}" srcOrd="1" destOrd="0" presId="urn:microsoft.com/office/officeart/2005/8/layout/process1"/>
    <dgm:cxn modelId="{A9AFA8DC-8276-4154-B5C4-6F363B399CCE}" type="presOf" srcId="{C6B9A20D-CFB1-41C5-AEDA-A9AAC5CBC8D3}" destId="{3519D3EC-80AC-437B-A392-8C921CF4D08F}" srcOrd="0" destOrd="0" presId="urn:microsoft.com/office/officeart/2005/8/layout/process1"/>
    <dgm:cxn modelId="{DF314B5E-DDF9-4A5E-8D9D-6C14A033DCEB}" type="presOf" srcId="{3D824BEF-D7F0-4EAE-9BF4-EB9B6AB39EBC}" destId="{D8810EC4-F5F8-41F0-8918-D0E33A2BAB05}" srcOrd="1" destOrd="0" presId="urn:microsoft.com/office/officeart/2005/8/layout/process1"/>
    <dgm:cxn modelId="{6287A776-5C4F-47AC-8B48-FA07E5BCDDFF}" srcId="{2EF4B94A-28D9-497D-B3D5-E1D4AA7D7D94}" destId="{3A877C45-EA1F-4E84-9D36-96733B1E2701}" srcOrd="2" destOrd="0" parTransId="{D5224BD5-0D12-48A7-8A72-DED886A10E6C}" sibTransId="{C6B9A20D-CFB1-41C5-AEDA-A9AAC5CBC8D3}"/>
    <dgm:cxn modelId="{C0A03AF2-A0BF-4737-B29D-8A7F9BBCF9C0}" srcId="{2EF4B94A-28D9-497D-B3D5-E1D4AA7D7D94}" destId="{BB557F66-7CB0-4B2F-ADF3-8113A48C0E51}" srcOrd="4" destOrd="0" parTransId="{059BB30D-A76C-4EE0-B6EF-38690A087C70}" sibTransId="{28AA03FF-6538-4B48-87C1-A43BCCCAE6EE}"/>
    <dgm:cxn modelId="{D8AB1DA4-5B60-467A-93F9-8FE1AB3C1A9F}" srcId="{2EF4B94A-28D9-497D-B3D5-E1D4AA7D7D94}" destId="{D1478377-F2B3-4C15-BAD9-8E7869000E3A}" srcOrd="3" destOrd="0" parTransId="{6FBF17EB-4683-4A14-AFAC-2FD67A02B211}" sibTransId="{A56669B1-63A1-4B96-A4A7-4FC940C3DBC8}"/>
    <dgm:cxn modelId="{B6C9D986-A7EF-4E67-8F48-F44691D114F0}" type="presOf" srcId="{23D21B81-CAB5-4523-AADB-7D79DF89C4AD}" destId="{59BC9D4E-3AE9-47ED-83E5-5909810916D1}" srcOrd="0" destOrd="0" presId="urn:microsoft.com/office/officeart/2005/8/layout/process1"/>
    <dgm:cxn modelId="{57C71103-9A92-42B9-ADF0-3B7F67A40D16}" srcId="{2EF4B94A-28D9-497D-B3D5-E1D4AA7D7D94}" destId="{1123059E-C5BE-4899-89C2-353533558E12}" srcOrd="0" destOrd="0" parTransId="{E1D878B6-6901-46CC-AD83-C680B7F6F99F}" sibTransId="{3D824BEF-D7F0-4EAE-9BF4-EB9B6AB39EBC}"/>
    <dgm:cxn modelId="{EA28B0ED-04B5-47BC-BB05-245728A6D080}" type="presOf" srcId="{51F55903-B8E7-48C0-B702-B7D8D943A80B}" destId="{81133923-10F9-47C9-AD55-C6802C0E94FF}" srcOrd="0" destOrd="0" presId="urn:microsoft.com/office/officeart/2005/8/layout/process1"/>
    <dgm:cxn modelId="{0FC05BB3-8DE5-42A6-B414-955291665573}" type="presOf" srcId="{2EF4B94A-28D9-497D-B3D5-E1D4AA7D7D94}" destId="{544AEDD8-8B12-4876-859C-1642DA7A9C6F}" srcOrd="0" destOrd="0" presId="urn:microsoft.com/office/officeart/2005/8/layout/process1"/>
    <dgm:cxn modelId="{B2BE18A3-57E8-448F-A768-8D36D1A252A0}" type="presOf" srcId="{A56669B1-63A1-4B96-A4A7-4FC940C3DBC8}" destId="{9BE3D765-6AA6-4D53-ABD0-9A58AEBBB75F}" srcOrd="1" destOrd="0" presId="urn:microsoft.com/office/officeart/2005/8/layout/process1"/>
    <dgm:cxn modelId="{8EE5A8ED-5D1B-4550-B961-ED1D5CE056EF}" type="presOf" srcId="{A56669B1-63A1-4B96-A4A7-4FC940C3DBC8}" destId="{C6C770A8-4A41-4252-B6BC-2E284F201A8D}" srcOrd="0" destOrd="0" presId="urn:microsoft.com/office/officeart/2005/8/layout/process1"/>
    <dgm:cxn modelId="{CC2F1B4F-FD68-4202-8197-676515243F1B}" type="presOf" srcId="{BB557F66-7CB0-4B2F-ADF3-8113A48C0E51}" destId="{1C71EBBE-25D8-4404-B70F-D74FBF1FE6D1}" srcOrd="0" destOrd="0" presId="urn:microsoft.com/office/officeart/2005/8/layout/process1"/>
    <dgm:cxn modelId="{2B1A6FBC-EE82-4F85-B5F1-AB75D8300A6A}" type="presOf" srcId="{3D824BEF-D7F0-4EAE-9BF4-EB9B6AB39EBC}" destId="{411CE51B-2C9F-4519-B500-4F2F0C83D91A}" srcOrd="0" destOrd="0" presId="urn:microsoft.com/office/officeart/2005/8/layout/process1"/>
    <dgm:cxn modelId="{EE6E1FD2-66E7-491C-8E18-0B9CFEA61D2C}" type="presOf" srcId="{D1478377-F2B3-4C15-BAD9-8E7869000E3A}" destId="{EEE3BDE1-A59F-4B24-A7CB-252853E0FEDD}" srcOrd="0" destOrd="0" presId="urn:microsoft.com/office/officeart/2005/8/layout/process1"/>
    <dgm:cxn modelId="{72C70054-0D34-4367-9E19-88C0D6AC620C}" type="presOf" srcId="{C6B9A20D-CFB1-41C5-AEDA-A9AAC5CBC8D3}" destId="{4C48A3A0-3FA9-4B60-9911-BEEC66BB84C1}" srcOrd="1" destOrd="0" presId="urn:microsoft.com/office/officeart/2005/8/layout/process1"/>
    <dgm:cxn modelId="{0A78C373-13D7-44EC-9397-859EF0A1783D}" type="presOf" srcId="{3A877C45-EA1F-4E84-9D36-96733B1E2701}" destId="{6CC11BC3-80C7-4A01-B3FC-C9E41BDEEEB8}" srcOrd="0" destOrd="0" presId="urn:microsoft.com/office/officeart/2005/8/layout/process1"/>
    <dgm:cxn modelId="{E16F6E94-E30E-498B-8813-86B9ED2B8781}" type="presOf" srcId="{1123059E-C5BE-4899-89C2-353533558E12}" destId="{05CE7178-335A-420B-B995-DFB8EA6519A3}" srcOrd="0" destOrd="0" presId="urn:microsoft.com/office/officeart/2005/8/layout/process1"/>
    <dgm:cxn modelId="{1F52A2E1-0354-4BD6-9B12-74583107B0FC}" type="presParOf" srcId="{544AEDD8-8B12-4876-859C-1642DA7A9C6F}" destId="{05CE7178-335A-420B-B995-DFB8EA6519A3}" srcOrd="0" destOrd="0" presId="urn:microsoft.com/office/officeart/2005/8/layout/process1"/>
    <dgm:cxn modelId="{A62DF648-E516-4280-A25D-4817879FCC79}" type="presParOf" srcId="{544AEDD8-8B12-4876-859C-1642DA7A9C6F}" destId="{411CE51B-2C9F-4519-B500-4F2F0C83D91A}" srcOrd="1" destOrd="0" presId="urn:microsoft.com/office/officeart/2005/8/layout/process1"/>
    <dgm:cxn modelId="{E31FCF84-2477-47C0-B94A-57C9982C4C88}" type="presParOf" srcId="{411CE51B-2C9F-4519-B500-4F2F0C83D91A}" destId="{D8810EC4-F5F8-41F0-8918-D0E33A2BAB05}" srcOrd="0" destOrd="0" presId="urn:microsoft.com/office/officeart/2005/8/layout/process1"/>
    <dgm:cxn modelId="{88D88B6D-264F-46BB-8A9B-790A6CA46854}" type="presParOf" srcId="{544AEDD8-8B12-4876-859C-1642DA7A9C6F}" destId="{81133923-10F9-47C9-AD55-C6802C0E94FF}" srcOrd="2" destOrd="0" presId="urn:microsoft.com/office/officeart/2005/8/layout/process1"/>
    <dgm:cxn modelId="{03936D65-20AA-4DF5-81A3-F68B76E43696}" type="presParOf" srcId="{544AEDD8-8B12-4876-859C-1642DA7A9C6F}" destId="{59BC9D4E-3AE9-47ED-83E5-5909810916D1}" srcOrd="3" destOrd="0" presId="urn:microsoft.com/office/officeart/2005/8/layout/process1"/>
    <dgm:cxn modelId="{DAC470D6-3AF1-4505-B7C8-2A122F2DB4AE}" type="presParOf" srcId="{59BC9D4E-3AE9-47ED-83E5-5909810916D1}" destId="{DA23A0BB-C1AD-4277-9034-EE42A6CD016D}" srcOrd="0" destOrd="0" presId="urn:microsoft.com/office/officeart/2005/8/layout/process1"/>
    <dgm:cxn modelId="{05D3F9E2-E893-4423-8ED6-ECBA01AAE4A5}" type="presParOf" srcId="{544AEDD8-8B12-4876-859C-1642DA7A9C6F}" destId="{6CC11BC3-80C7-4A01-B3FC-C9E41BDEEEB8}" srcOrd="4" destOrd="0" presId="urn:microsoft.com/office/officeart/2005/8/layout/process1"/>
    <dgm:cxn modelId="{0F21A872-1EE7-42D5-A049-9EAC57359858}" type="presParOf" srcId="{544AEDD8-8B12-4876-859C-1642DA7A9C6F}" destId="{3519D3EC-80AC-437B-A392-8C921CF4D08F}" srcOrd="5" destOrd="0" presId="urn:microsoft.com/office/officeart/2005/8/layout/process1"/>
    <dgm:cxn modelId="{069E507A-E40C-4687-BBD6-FEDD1FD2A6C0}" type="presParOf" srcId="{3519D3EC-80AC-437B-A392-8C921CF4D08F}" destId="{4C48A3A0-3FA9-4B60-9911-BEEC66BB84C1}" srcOrd="0" destOrd="0" presId="urn:microsoft.com/office/officeart/2005/8/layout/process1"/>
    <dgm:cxn modelId="{F2E8F2DE-4A7E-4FA4-ADD5-84CA9D16934B}" type="presParOf" srcId="{544AEDD8-8B12-4876-859C-1642DA7A9C6F}" destId="{EEE3BDE1-A59F-4B24-A7CB-252853E0FEDD}" srcOrd="6" destOrd="0" presId="urn:microsoft.com/office/officeart/2005/8/layout/process1"/>
    <dgm:cxn modelId="{AA7EA002-5BD0-48A9-B4C4-499991E3DE3B}" type="presParOf" srcId="{544AEDD8-8B12-4876-859C-1642DA7A9C6F}" destId="{C6C770A8-4A41-4252-B6BC-2E284F201A8D}" srcOrd="7" destOrd="0" presId="urn:microsoft.com/office/officeart/2005/8/layout/process1"/>
    <dgm:cxn modelId="{61A81A5E-9713-477F-8158-10CC55965BE5}" type="presParOf" srcId="{C6C770A8-4A41-4252-B6BC-2E284F201A8D}" destId="{9BE3D765-6AA6-4D53-ABD0-9A58AEBBB75F}" srcOrd="0" destOrd="0" presId="urn:microsoft.com/office/officeart/2005/8/layout/process1"/>
    <dgm:cxn modelId="{273993C3-57D4-401F-9A21-006C7D6C067E}" type="presParOf" srcId="{544AEDD8-8B12-4876-859C-1642DA7A9C6F}" destId="{1C71EBBE-25D8-4404-B70F-D74FBF1FE6D1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24D5F2A-090D-439F-A6B8-5FFB11FEC789}" type="doc">
      <dgm:prSet loTypeId="urn:microsoft.com/office/officeart/2005/8/layout/hierarchy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C796E61-C1AD-40C9-9815-9A462463E3EA}">
      <dgm:prSet custT="1"/>
      <dgm:spPr/>
      <dgm:t>
        <a:bodyPr/>
        <a:lstStyle/>
        <a:p>
          <a:pPr rtl="0"/>
          <a:r>
            <a:rPr lang="uk-UA" sz="1400" dirty="0" smtClean="0"/>
            <a:t>Постановка </a:t>
          </a:r>
          <a:r>
            <a:rPr lang="uk-UA" sz="1400" dirty="0" err="1" smtClean="0"/>
            <a:t>учебной</a:t>
          </a:r>
          <a:r>
            <a:rPr lang="uk-UA" sz="1400" dirty="0" smtClean="0"/>
            <a:t>  </a:t>
          </a:r>
          <a:r>
            <a:rPr lang="uk-UA" sz="1400" dirty="0" err="1" smtClean="0"/>
            <a:t>задачи</a:t>
          </a:r>
          <a:endParaRPr lang="ru-RU" sz="1400" dirty="0"/>
        </a:p>
      </dgm:t>
    </dgm:pt>
    <dgm:pt modelId="{BAD8CA80-AD07-4913-9155-80196B1BC0F8}" type="parTrans" cxnId="{4D27C838-8D36-4936-A28C-A51629207028}">
      <dgm:prSet/>
      <dgm:spPr/>
      <dgm:t>
        <a:bodyPr/>
        <a:lstStyle/>
        <a:p>
          <a:endParaRPr lang="ru-RU"/>
        </a:p>
      </dgm:t>
    </dgm:pt>
    <dgm:pt modelId="{9C428424-BB04-484E-A00C-51F1F05F5512}" type="sibTrans" cxnId="{4D27C838-8D36-4936-A28C-A51629207028}">
      <dgm:prSet/>
      <dgm:spPr/>
      <dgm:t>
        <a:bodyPr/>
        <a:lstStyle/>
        <a:p>
          <a:endParaRPr lang="ru-RU"/>
        </a:p>
      </dgm:t>
    </dgm:pt>
    <dgm:pt modelId="{C2BD1725-C4BE-4122-9978-9E389F38A287}">
      <dgm:prSet custT="1"/>
      <dgm:spPr/>
      <dgm:t>
        <a:bodyPr/>
        <a:lstStyle/>
        <a:p>
          <a:pPr rtl="0"/>
          <a:r>
            <a:rPr lang="uk-UA" sz="1400" b="0" i="0" baseline="0" dirty="0" err="1" smtClean="0"/>
            <a:t>Открытие</a:t>
          </a:r>
          <a:r>
            <a:rPr lang="uk-UA" sz="1400" b="0" i="0" baseline="0" dirty="0" smtClean="0"/>
            <a:t> </a:t>
          </a:r>
          <a:r>
            <a:rPr lang="uk-UA" sz="1400" b="0" i="0" baseline="0" dirty="0" err="1" smtClean="0"/>
            <a:t>детьми</a:t>
          </a:r>
          <a:r>
            <a:rPr lang="uk-UA" sz="1400" b="0" i="0" baseline="0" dirty="0" smtClean="0"/>
            <a:t> </a:t>
          </a:r>
          <a:r>
            <a:rPr lang="uk-UA" sz="1400" b="0" i="0" baseline="0" dirty="0" err="1" smtClean="0"/>
            <a:t>новых</a:t>
          </a:r>
          <a:r>
            <a:rPr lang="uk-UA" sz="1400" b="0" i="0" baseline="0" dirty="0" smtClean="0"/>
            <a:t> знаний</a:t>
          </a:r>
          <a:endParaRPr lang="ru-RU" sz="1400" dirty="0"/>
        </a:p>
      </dgm:t>
    </dgm:pt>
    <dgm:pt modelId="{9AEFECA1-AF44-43C6-B942-B2CA775831F5}" type="parTrans" cxnId="{823A5FAF-741B-4172-82B7-4BA59D631FB2}">
      <dgm:prSet/>
      <dgm:spPr/>
      <dgm:t>
        <a:bodyPr/>
        <a:lstStyle/>
        <a:p>
          <a:endParaRPr lang="ru-RU"/>
        </a:p>
      </dgm:t>
    </dgm:pt>
    <dgm:pt modelId="{728C3383-4D95-4A49-A500-8DD467BD196E}" type="sibTrans" cxnId="{823A5FAF-741B-4172-82B7-4BA59D631FB2}">
      <dgm:prSet/>
      <dgm:spPr/>
      <dgm:t>
        <a:bodyPr/>
        <a:lstStyle/>
        <a:p>
          <a:endParaRPr lang="ru-RU"/>
        </a:p>
      </dgm:t>
    </dgm:pt>
    <dgm:pt modelId="{CE4B540D-90D2-4A45-A461-2AB23FDE9FBC}">
      <dgm:prSet custT="1"/>
      <dgm:spPr/>
      <dgm:t>
        <a:bodyPr/>
        <a:lstStyle/>
        <a:p>
          <a:pPr rtl="0"/>
          <a:r>
            <a:rPr lang="ru-RU" sz="1400" dirty="0" smtClean="0"/>
            <a:t>Первичное</a:t>
          </a:r>
          <a:r>
            <a:rPr lang="ru-RU" sz="1400" baseline="0" dirty="0" smtClean="0"/>
            <a:t> закрепление с комментированием</a:t>
          </a:r>
          <a:endParaRPr lang="ru-RU" sz="1200" dirty="0"/>
        </a:p>
      </dgm:t>
    </dgm:pt>
    <dgm:pt modelId="{91C23455-0507-4DEB-9CBF-8B76F9195C11}" type="parTrans" cxnId="{62C4C15A-32AB-4F0F-8335-521655F3A2F2}">
      <dgm:prSet/>
      <dgm:spPr/>
      <dgm:t>
        <a:bodyPr/>
        <a:lstStyle/>
        <a:p>
          <a:endParaRPr lang="ru-RU"/>
        </a:p>
      </dgm:t>
    </dgm:pt>
    <dgm:pt modelId="{0F3F8E9B-174E-4BAB-9B71-6506797DC155}" type="sibTrans" cxnId="{62C4C15A-32AB-4F0F-8335-521655F3A2F2}">
      <dgm:prSet/>
      <dgm:spPr/>
      <dgm:t>
        <a:bodyPr/>
        <a:lstStyle/>
        <a:p>
          <a:endParaRPr lang="ru-RU"/>
        </a:p>
      </dgm:t>
    </dgm:pt>
    <dgm:pt modelId="{F1C0CEB7-3C28-423F-94DC-1A7496B1F02A}">
      <dgm:prSet custT="1"/>
      <dgm:spPr/>
      <dgm:t>
        <a:bodyPr/>
        <a:lstStyle/>
        <a:p>
          <a:pPr rtl="0"/>
          <a:r>
            <a:rPr lang="uk-UA" sz="1200" b="0" i="0" baseline="0" dirty="0" err="1" smtClean="0"/>
            <a:t>Самостоятельная</a:t>
          </a:r>
          <a:r>
            <a:rPr lang="uk-UA" sz="1200" b="0" i="0" baseline="0" dirty="0" smtClean="0"/>
            <a:t> </a:t>
          </a:r>
          <a:r>
            <a:rPr lang="uk-UA" sz="1200" b="0" i="0" baseline="0" dirty="0" err="1" smtClean="0"/>
            <a:t>работа</a:t>
          </a:r>
          <a:r>
            <a:rPr lang="uk-UA" sz="1200" b="0" i="0" baseline="0" dirty="0" smtClean="0"/>
            <a:t> с </a:t>
          </a:r>
          <a:r>
            <a:rPr lang="uk-UA" sz="1200" b="0" i="0" baseline="0" dirty="0" err="1" smtClean="0"/>
            <a:t>проверкой</a:t>
          </a:r>
          <a:r>
            <a:rPr lang="uk-UA" sz="1200" b="0" i="0" baseline="0" dirty="0" smtClean="0"/>
            <a:t> в </a:t>
          </a:r>
          <a:r>
            <a:rPr lang="uk-UA" sz="1200" b="0" i="0" baseline="0" dirty="0" err="1" smtClean="0"/>
            <a:t>классе</a:t>
          </a:r>
          <a:endParaRPr lang="ru-RU" sz="1100" dirty="0"/>
        </a:p>
      </dgm:t>
    </dgm:pt>
    <dgm:pt modelId="{D5010F29-7470-40DE-929D-CA8A532EB60E}" type="parTrans" cxnId="{55A9CB02-72CE-4DB1-A52C-14DD630B768F}">
      <dgm:prSet/>
      <dgm:spPr/>
      <dgm:t>
        <a:bodyPr/>
        <a:lstStyle/>
        <a:p>
          <a:endParaRPr lang="ru-RU"/>
        </a:p>
      </dgm:t>
    </dgm:pt>
    <dgm:pt modelId="{726EB84D-C96B-448F-AE61-DF96F5F770D6}" type="sibTrans" cxnId="{55A9CB02-72CE-4DB1-A52C-14DD630B768F}">
      <dgm:prSet/>
      <dgm:spPr/>
      <dgm:t>
        <a:bodyPr/>
        <a:lstStyle/>
        <a:p>
          <a:endParaRPr lang="ru-RU"/>
        </a:p>
      </dgm:t>
    </dgm:pt>
    <dgm:pt modelId="{5CBCECB6-6480-49A5-8794-70BD8CCAFE1E}">
      <dgm:prSet/>
      <dgm:spPr/>
      <dgm:t>
        <a:bodyPr/>
        <a:lstStyle/>
        <a:p>
          <a:pPr rtl="0"/>
          <a:r>
            <a:rPr lang="uk-UA" dirty="0" err="1" smtClean="0"/>
            <a:t>Решение</a:t>
          </a:r>
          <a:r>
            <a:rPr lang="uk-UA" dirty="0" smtClean="0"/>
            <a:t> задач на </a:t>
          </a:r>
          <a:r>
            <a:rPr lang="uk-UA" dirty="0" err="1" smtClean="0"/>
            <a:t>повторение</a:t>
          </a:r>
          <a:endParaRPr lang="ru-RU" dirty="0"/>
        </a:p>
      </dgm:t>
    </dgm:pt>
    <dgm:pt modelId="{54534EE0-4E7D-49D0-9353-CBF8E556C45F}" type="parTrans" cxnId="{CE87EAAA-3834-4078-8DC4-7DCAE1449C2F}">
      <dgm:prSet/>
      <dgm:spPr/>
      <dgm:t>
        <a:bodyPr/>
        <a:lstStyle/>
        <a:p>
          <a:endParaRPr lang="ru-RU"/>
        </a:p>
      </dgm:t>
    </dgm:pt>
    <dgm:pt modelId="{2DF21AA3-A419-4282-B135-05C728B85CD4}" type="sibTrans" cxnId="{CE87EAAA-3834-4078-8DC4-7DCAE1449C2F}">
      <dgm:prSet/>
      <dgm:spPr/>
      <dgm:t>
        <a:bodyPr/>
        <a:lstStyle/>
        <a:p>
          <a:endParaRPr lang="ru-RU"/>
        </a:p>
      </dgm:t>
    </dgm:pt>
    <dgm:pt modelId="{1FACA1B8-378E-457D-B734-F2DEC00CEAC3}">
      <dgm:prSet custT="1"/>
      <dgm:spPr/>
      <dgm:t>
        <a:bodyPr/>
        <a:lstStyle/>
        <a:p>
          <a:pPr rtl="0"/>
          <a:r>
            <a:rPr lang="uk-UA" sz="1200" dirty="0" err="1" smtClean="0"/>
            <a:t>Развитие</a:t>
          </a:r>
          <a:r>
            <a:rPr lang="uk-UA" sz="1200" dirty="0" smtClean="0"/>
            <a:t> </a:t>
          </a:r>
          <a:r>
            <a:rPr lang="uk-UA" sz="1200" dirty="0" err="1" smtClean="0"/>
            <a:t>тренировочных</a:t>
          </a:r>
          <a:r>
            <a:rPr lang="uk-UA" sz="1200" dirty="0" smtClean="0"/>
            <a:t> </a:t>
          </a:r>
          <a:r>
            <a:rPr lang="uk-UA" sz="1200" dirty="0" err="1" smtClean="0"/>
            <a:t>упражнений</a:t>
          </a:r>
          <a:endParaRPr lang="ru-RU" sz="1200" dirty="0"/>
        </a:p>
      </dgm:t>
    </dgm:pt>
    <dgm:pt modelId="{D6FA04BB-A9CA-4640-AAB5-9663EEB0FEA7}" type="parTrans" cxnId="{7A05BF12-314F-4912-8618-9F47247E9ED3}">
      <dgm:prSet/>
      <dgm:spPr/>
      <dgm:t>
        <a:bodyPr/>
        <a:lstStyle/>
        <a:p>
          <a:endParaRPr lang="ru-RU"/>
        </a:p>
      </dgm:t>
    </dgm:pt>
    <dgm:pt modelId="{72B88DDE-5AEB-44B1-B555-534BED2C712A}" type="sibTrans" cxnId="{7A05BF12-314F-4912-8618-9F47247E9ED3}">
      <dgm:prSet/>
      <dgm:spPr/>
      <dgm:t>
        <a:bodyPr/>
        <a:lstStyle/>
        <a:p>
          <a:endParaRPr lang="ru-RU"/>
        </a:p>
      </dgm:t>
    </dgm:pt>
    <dgm:pt modelId="{02949138-A84A-45F8-AE05-E2F4586193E5}">
      <dgm:prSet/>
      <dgm:spPr/>
      <dgm:t>
        <a:bodyPr/>
        <a:lstStyle/>
        <a:p>
          <a:pPr rtl="0"/>
          <a:r>
            <a:rPr lang="uk-UA" dirty="0" smtClean="0"/>
            <a:t>Контроль </a:t>
          </a:r>
          <a:r>
            <a:rPr lang="uk-UA" b="0" i="0" baseline="0" dirty="0" smtClean="0"/>
            <a:t> </a:t>
          </a:r>
          <a:endParaRPr lang="ru-RU" b="0" i="0" baseline="0" dirty="0"/>
        </a:p>
      </dgm:t>
    </dgm:pt>
    <dgm:pt modelId="{585CE1A8-C21D-491F-8793-C8454EBA1105}" type="parTrans" cxnId="{1A30011D-8448-4882-9940-D57729697084}">
      <dgm:prSet/>
      <dgm:spPr/>
      <dgm:t>
        <a:bodyPr/>
        <a:lstStyle/>
        <a:p>
          <a:endParaRPr lang="ru-RU"/>
        </a:p>
      </dgm:t>
    </dgm:pt>
    <dgm:pt modelId="{5981F97D-8363-44F8-BF2C-12110FAB32B8}" type="sibTrans" cxnId="{1A30011D-8448-4882-9940-D57729697084}">
      <dgm:prSet/>
      <dgm:spPr/>
      <dgm:t>
        <a:bodyPr/>
        <a:lstStyle/>
        <a:p>
          <a:endParaRPr lang="ru-RU"/>
        </a:p>
      </dgm:t>
    </dgm:pt>
    <dgm:pt modelId="{EB84A7A7-BF13-43E9-98F1-FBD54E7813F1}" type="pres">
      <dgm:prSet presAssocID="{624D5F2A-090D-439F-A6B8-5FFB11FEC78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F060FBC2-EA83-4852-889C-C77D5C868169}" type="pres">
      <dgm:prSet presAssocID="{7C796E61-C1AD-40C9-9815-9A462463E3EA}" presName="hierRoot1" presStyleCnt="0"/>
      <dgm:spPr/>
    </dgm:pt>
    <dgm:pt modelId="{306D3E7A-9449-4A87-8B3B-291AECA4F13C}" type="pres">
      <dgm:prSet presAssocID="{7C796E61-C1AD-40C9-9815-9A462463E3EA}" presName="composite" presStyleCnt="0"/>
      <dgm:spPr/>
    </dgm:pt>
    <dgm:pt modelId="{9DD37CAE-6227-45F0-83A4-14614CCDE0EF}" type="pres">
      <dgm:prSet presAssocID="{7C796E61-C1AD-40C9-9815-9A462463E3EA}" presName="background" presStyleLbl="node0" presStyleIdx="0" presStyleCnt="5"/>
      <dgm:spPr/>
    </dgm:pt>
    <dgm:pt modelId="{6AC59B38-3BAA-4122-BD31-EE1F3D79F3FC}" type="pres">
      <dgm:prSet presAssocID="{7C796E61-C1AD-40C9-9815-9A462463E3EA}" presName="text" presStyleLbl="fgAcc0" presStyleIdx="0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3CC810C-9557-4B3E-8C3B-C1B507A9F8DB}" type="pres">
      <dgm:prSet presAssocID="{7C796E61-C1AD-40C9-9815-9A462463E3EA}" presName="hierChild2" presStyleCnt="0"/>
      <dgm:spPr/>
    </dgm:pt>
    <dgm:pt modelId="{C5F057B7-AE89-42AF-930A-B6C7B1061CDA}" type="pres">
      <dgm:prSet presAssocID="{C2BD1725-C4BE-4122-9978-9E389F38A287}" presName="hierRoot1" presStyleCnt="0"/>
      <dgm:spPr/>
    </dgm:pt>
    <dgm:pt modelId="{97B9465D-DA1E-43FC-96EF-DD0A6A66AB52}" type="pres">
      <dgm:prSet presAssocID="{C2BD1725-C4BE-4122-9978-9E389F38A287}" presName="composite" presStyleCnt="0"/>
      <dgm:spPr/>
    </dgm:pt>
    <dgm:pt modelId="{D79C9E54-0E88-48F7-8559-7B49B5079045}" type="pres">
      <dgm:prSet presAssocID="{C2BD1725-C4BE-4122-9978-9E389F38A287}" presName="background" presStyleLbl="node0" presStyleIdx="1" presStyleCnt="5"/>
      <dgm:spPr/>
    </dgm:pt>
    <dgm:pt modelId="{366A881E-886A-459A-862B-3B96EE006E41}" type="pres">
      <dgm:prSet presAssocID="{C2BD1725-C4BE-4122-9978-9E389F38A287}" presName="text" presStyleLbl="fgAcc0" presStyleIdx="1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8A76712-7871-4D68-B7B5-1A01B0880C57}" type="pres">
      <dgm:prSet presAssocID="{C2BD1725-C4BE-4122-9978-9E389F38A287}" presName="hierChild2" presStyleCnt="0"/>
      <dgm:spPr/>
    </dgm:pt>
    <dgm:pt modelId="{ECD600E7-253A-418E-8A36-A1390B44D32D}" type="pres">
      <dgm:prSet presAssocID="{CE4B540D-90D2-4A45-A461-2AB23FDE9FBC}" presName="hierRoot1" presStyleCnt="0"/>
      <dgm:spPr/>
    </dgm:pt>
    <dgm:pt modelId="{29E78764-EC6F-45F0-9063-621637DC48E0}" type="pres">
      <dgm:prSet presAssocID="{CE4B540D-90D2-4A45-A461-2AB23FDE9FBC}" presName="composite" presStyleCnt="0"/>
      <dgm:spPr/>
    </dgm:pt>
    <dgm:pt modelId="{D545D549-33BE-4DBF-BCF1-3BC79C931709}" type="pres">
      <dgm:prSet presAssocID="{CE4B540D-90D2-4A45-A461-2AB23FDE9FBC}" presName="background" presStyleLbl="node0" presStyleIdx="2" presStyleCnt="5"/>
      <dgm:spPr/>
    </dgm:pt>
    <dgm:pt modelId="{4AAD584E-B479-4D80-9D44-558ED5AB5969}" type="pres">
      <dgm:prSet presAssocID="{CE4B540D-90D2-4A45-A461-2AB23FDE9FBC}" presName="text" presStyleLbl="fgAcc0" presStyleIdx="2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56814D4-6E0F-4A5D-9CCD-5A2176897C16}" type="pres">
      <dgm:prSet presAssocID="{CE4B540D-90D2-4A45-A461-2AB23FDE9FBC}" presName="hierChild2" presStyleCnt="0"/>
      <dgm:spPr/>
    </dgm:pt>
    <dgm:pt modelId="{2BAE7314-794F-415A-B236-0F5F37F17EBF}" type="pres">
      <dgm:prSet presAssocID="{F1C0CEB7-3C28-423F-94DC-1A7496B1F02A}" presName="hierRoot1" presStyleCnt="0"/>
      <dgm:spPr/>
    </dgm:pt>
    <dgm:pt modelId="{02A92A6F-F642-477A-9651-4596E77D1EF7}" type="pres">
      <dgm:prSet presAssocID="{F1C0CEB7-3C28-423F-94DC-1A7496B1F02A}" presName="composite" presStyleCnt="0"/>
      <dgm:spPr/>
    </dgm:pt>
    <dgm:pt modelId="{7CED7350-5446-438D-BF28-920F04326DD2}" type="pres">
      <dgm:prSet presAssocID="{F1C0CEB7-3C28-423F-94DC-1A7496B1F02A}" presName="background" presStyleLbl="node0" presStyleIdx="3" presStyleCnt="5"/>
      <dgm:spPr/>
    </dgm:pt>
    <dgm:pt modelId="{F558764A-BE73-4C93-9293-5CA8B6FA8AB2}" type="pres">
      <dgm:prSet presAssocID="{F1C0CEB7-3C28-423F-94DC-1A7496B1F02A}" presName="text" presStyleLbl="fgAcc0" presStyleIdx="3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BE094F4-2EDB-4A7B-AF94-E618720542D7}" type="pres">
      <dgm:prSet presAssocID="{F1C0CEB7-3C28-423F-94DC-1A7496B1F02A}" presName="hierChild2" presStyleCnt="0"/>
      <dgm:spPr/>
    </dgm:pt>
    <dgm:pt modelId="{8996CAA3-CE42-41AC-AF73-6B4319866BD2}" type="pres">
      <dgm:prSet presAssocID="{54534EE0-4E7D-49D0-9353-CBF8E556C45F}" presName="Name10" presStyleLbl="parChTrans1D2" presStyleIdx="0" presStyleCnt="2"/>
      <dgm:spPr/>
      <dgm:t>
        <a:bodyPr/>
        <a:lstStyle/>
        <a:p>
          <a:endParaRPr lang="en-US"/>
        </a:p>
      </dgm:t>
    </dgm:pt>
    <dgm:pt modelId="{7C462473-0622-4DB9-8933-5B9303727CA4}" type="pres">
      <dgm:prSet presAssocID="{5CBCECB6-6480-49A5-8794-70BD8CCAFE1E}" presName="hierRoot2" presStyleCnt="0"/>
      <dgm:spPr/>
    </dgm:pt>
    <dgm:pt modelId="{BC42E428-E88F-4063-800C-01556981CE54}" type="pres">
      <dgm:prSet presAssocID="{5CBCECB6-6480-49A5-8794-70BD8CCAFE1E}" presName="composite2" presStyleCnt="0"/>
      <dgm:spPr/>
    </dgm:pt>
    <dgm:pt modelId="{D6379502-CFFF-4242-B3C5-E4C113D79BA3}" type="pres">
      <dgm:prSet presAssocID="{5CBCECB6-6480-49A5-8794-70BD8CCAFE1E}" presName="background2" presStyleLbl="node2" presStyleIdx="0" presStyleCnt="2"/>
      <dgm:spPr/>
    </dgm:pt>
    <dgm:pt modelId="{1C27CBC2-E264-428A-98AF-72D84C0C0EBD}" type="pres">
      <dgm:prSet presAssocID="{5CBCECB6-6480-49A5-8794-70BD8CCAFE1E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BE7DCF7-E153-4F3B-8A09-71AF509F85A8}" type="pres">
      <dgm:prSet presAssocID="{5CBCECB6-6480-49A5-8794-70BD8CCAFE1E}" presName="hierChild3" presStyleCnt="0"/>
      <dgm:spPr/>
    </dgm:pt>
    <dgm:pt modelId="{49E321C9-47EE-40C9-AD61-E08144BE4F6E}" type="pres">
      <dgm:prSet presAssocID="{1FACA1B8-378E-457D-B734-F2DEC00CEAC3}" presName="hierRoot1" presStyleCnt="0"/>
      <dgm:spPr/>
    </dgm:pt>
    <dgm:pt modelId="{ACC44210-6923-4C66-A6E4-CBC616C4B129}" type="pres">
      <dgm:prSet presAssocID="{1FACA1B8-378E-457D-B734-F2DEC00CEAC3}" presName="composite" presStyleCnt="0"/>
      <dgm:spPr/>
    </dgm:pt>
    <dgm:pt modelId="{7B6B1BDD-389B-49B8-8E09-16EE6E3E4998}" type="pres">
      <dgm:prSet presAssocID="{1FACA1B8-378E-457D-B734-F2DEC00CEAC3}" presName="background" presStyleLbl="node0" presStyleIdx="4" presStyleCnt="5"/>
      <dgm:spPr/>
    </dgm:pt>
    <dgm:pt modelId="{54846C4B-5590-49D8-A8E1-2667E67480AC}" type="pres">
      <dgm:prSet presAssocID="{1FACA1B8-378E-457D-B734-F2DEC00CEAC3}" presName="text" presStyleLbl="fgAcc0" presStyleIdx="4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B51D24B-ACE9-4DAF-BA62-58BEC52F8CD4}" type="pres">
      <dgm:prSet presAssocID="{1FACA1B8-378E-457D-B734-F2DEC00CEAC3}" presName="hierChild2" presStyleCnt="0"/>
      <dgm:spPr/>
    </dgm:pt>
    <dgm:pt modelId="{BF0BC0B8-5E7F-468B-8370-F1E9423F525C}" type="pres">
      <dgm:prSet presAssocID="{585CE1A8-C21D-491F-8793-C8454EBA1105}" presName="Name10" presStyleLbl="parChTrans1D2" presStyleIdx="1" presStyleCnt="2"/>
      <dgm:spPr/>
      <dgm:t>
        <a:bodyPr/>
        <a:lstStyle/>
        <a:p>
          <a:endParaRPr lang="en-US"/>
        </a:p>
      </dgm:t>
    </dgm:pt>
    <dgm:pt modelId="{CCF258D3-FEBF-4422-8E50-B1CFC32C7E1C}" type="pres">
      <dgm:prSet presAssocID="{02949138-A84A-45F8-AE05-E2F4586193E5}" presName="hierRoot2" presStyleCnt="0"/>
      <dgm:spPr/>
    </dgm:pt>
    <dgm:pt modelId="{C3514485-0EED-4D28-8D68-6FEE5C9C3FD4}" type="pres">
      <dgm:prSet presAssocID="{02949138-A84A-45F8-AE05-E2F4586193E5}" presName="composite2" presStyleCnt="0"/>
      <dgm:spPr/>
    </dgm:pt>
    <dgm:pt modelId="{49FC8D53-2B97-4679-9847-D768C6F4E160}" type="pres">
      <dgm:prSet presAssocID="{02949138-A84A-45F8-AE05-E2F4586193E5}" presName="background2" presStyleLbl="node2" presStyleIdx="1" presStyleCnt="2"/>
      <dgm:spPr/>
    </dgm:pt>
    <dgm:pt modelId="{59B6B7F8-C048-4572-AEEF-3441C14BB6AF}" type="pres">
      <dgm:prSet presAssocID="{02949138-A84A-45F8-AE05-E2F4586193E5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EDD8279-EF04-4614-8A12-0613B57C0FA8}" type="pres">
      <dgm:prSet presAssocID="{02949138-A84A-45F8-AE05-E2F4586193E5}" presName="hierChild3" presStyleCnt="0"/>
      <dgm:spPr/>
    </dgm:pt>
  </dgm:ptLst>
  <dgm:cxnLst>
    <dgm:cxn modelId="{878F69E2-97B2-405F-BFF4-9CA488AFEA97}" type="presOf" srcId="{F1C0CEB7-3C28-423F-94DC-1A7496B1F02A}" destId="{F558764A-BE73-4C93-9293-5CA8B6FA8AB2}" srcOrd="0" destOrd="0" presId="urn:microsoft.com/office/officeart/2005/8/layout/hierarchy1"/>
    <dgm:cxn modelId="{3A196C95-0336-47F7-9747-BA0D02C1670F}" type="presOf" srcId="{CE4B540D-90D2-4A45-A461-2AB23FDE9FBC}" destId="{4AAD584E-B479-4D80-9D44-558ED5AB5969}" srcOrd="0" destOrd="0" presId="urn:microsoft.com/office/officeart/2005/8/layout/hierarchy1"/>
    <dgm:cxn modelId="{55A9CB02-72CE-4DB1-A52C-14DD630B768F}" srcId="{624D5F2A-090D-439F-A6B8-5FFB11FEC789}" destId="{F1C0CEB7-3C28-423F-94DC-1A7496B1F02A}" srcOrd="3" destOrd="0" parTransId="{D5010F29-7470-40DE-929D-CA8A532EB60E}" sibTransId="{726EB84D-C96B-448F-AE61-DF96F5F770D6}"/>
    <dgm:cxn modelId="{F0DB536F-2854-404F-8346-3576DE5DF557}" type="presOf" srcId="{1FACA1B8-378E-457D-B734-F2DEC00CEAC3}" destId="{54846C4B-5590-49D8-A8E1-2667E67480AC}" srcOrd="0" destOrd="0" presId="urn:microsoft.com/office/officeart/2005/8/layout/hierarchy1"/>
    <dgm:cxn modelId="{1BE4A25A-FA2A-449A-9FE5-5BD615F69B58}" type="presOf" srcId="{02949138-A84A-45F8-AE05-E2F4586193E5}" destId="{59B6B7F8-C048-4572-AEEF-3441C14BB6AF}" srcOrd="0" destOrd="0" presId="urn:microsoft.com/office/officeart/2005/8/layout/hierarchy1"/>
    <dgm:cxn modelId="{472C6B20-135F-4A56-8317-679BEA00DE25}" type="presOf" srcId="{C2BD1725-C4BE-4122-9978-9E389F38A287}" destId="{366A881E-886A-459A-862B-3B96EE006E41}" srcOrd="0" destOrd="0" presId="urn:microsoft.com/office/officeart/2005/8/layout/hierarchy1"/>
    <dgm:cxn modelId="{1ADB12B0-29BD-4BBE-81B9-83655E5688B5}" type="presOf" srcId="{5CBCECB6-6480-49A5-8794-70BD8CCAFE1E}" destId="{1C27CBC2-E264-428A-98AF-72D84C0C0EBD}" srcOrd="0" destOrd="0" presId="urn:microsoft.com/office/officeart/2005/8/layout/hierarchy1"/>
    <dgm:cxn modelId="{7A05BF12-314F-4912-8618-9F47247E9ED3}" srcId="{624D5F2A-090D-439F-A6B8-5FFB11FEC789}" destId="{1FACA1B8-378E-457D-B734-F2DEC00CEAC3}" srcOrd="4" destOrd="0" parTransId="{D6FA04BB-A9CA-4640-AAB5-9663EEB0FEA7}" sibTransId="{72B88DDE-5AEB-44B1-B555-534BED2C712A}"/>
    <dgm:cxn modelId="{E9D5F841-C216-41B8-A574-0CAFD0AD07B9}" type="presOf" srcId="{624D5F2A-090D-439F-A6B8-5FFB11FEC789}" destId="{EB84A7A7-BF13-43E9-98F1-FBD54E7813F1}" srcOrd="0" destOrd="0" presId="urn:microsoft.com/office/officeart/2005/8/layout/hierarchy1"/>
    <dgm:cxn modelId="{823A5FAF-741B-4172-82B7-4BA59D631FB2}" srcId="{624D5F2A-090D-439F-A6B8-5FFB11FEC789}" destId="{C2BD1725-C4BE-4122-9978-9E389F38A287}" srcOrd="1" destOrd="0" parTransId="{9AEFECA1-AF44-43C6-B942-B2CA775831F5}" sibTransId="{728C3383-4D95-4A49-A500-8DD467BD196E}"/>
    <dgm:cxn modelId="{3C6FDF72-C23B-4AD3-914E-9650D61F8B92}" type="presOf" srcId="{585CE1A8-C21D-491F-8793-C8454EBA1105}" destId="{BF0BC0B8-5E7F-468B-8370-F1E9423F525C}" srcOrd="0" destOrd="0" presId="urn:microsoft.com/office/officeart/2005/8/layout/hierarchy1"/>
    <dgm:cxn modelId="{CE87EAAA-3834-4078-8DC4-7DCAE1449C2F}" srcId="{F1C0CEB7-3C28-423F-94DC-1A7496B1F02A}" destId="{5CBCECB6-6480-49A5-8794-70BD8CCAFE1E}" srcOrd="0" destOrd="0" parTransId="{54534EE0-4E7D-49D0-9353-CBF8E556C45F}" sibTransId="{2DF21AA3-A419-4282-B135-05C728B85CD4}"/>
    <dgm:cxn modelId="{1A30011D-8448-4882-9940-D57729697084}" srcId="{1FACA1B8-378E-457D-B734-F2DEC00CEAC3}" destId="{02949138-A84A-45F8-AE05-E2F4586193E5}" srcOrd="0" destOrd="0" parTransId="{585CE1A8-C21D-491F-8793-C8454EBA1105}" sibTransId="{5981F97D-8363-44F8-BF2C-12110FAB32B8}"/>
    <dgm:cxn modelId="{A953762C-537A-4203-9922-638889617676}" type="presOf" srcId="{7C796E61-C1AD-40C9-9815-9A462463E3EA}" destId="{6AC59B38-3BAA-4122-BD31-EE1F3D79F3FC}" srcOrd="0" destOrd="0" presId="urn:microsoft.com/office/officeart/2005/8/layout/hierarchy1"/>
    <dgm:cxn modelId="{52B0796F-38C1-4424-8208-9656A7F6A2EC}" type="presOf" srcId="{54534EE0-4E7D-49D0-9353-CBF8E556C45F}" destId="{8996CAA3-CE42-41AC-AF73-6B4319866BD2}" srcOrd="0" destOrd="0" presId="urn:microsoft.com/office/officeart/2005/8/layout/hierarchy1"/>
    <dgm:cxn modelId="{4D27C838-8D36-4936-A28C-A51629207028}" srcId="{624D5F2A-090D-439F-A6B8-5FFB11FEC789}" destId="{7C796E61-C1AD-40C9-9815-9A462463E3EA}" srcOrd="0" destOrd="0" parTransId="{BAD8CA80-AD07-4913-9155-80196B1BC0F8}" sibTransId="{9C428424-BB04-484E-A00C-51F1F05F5512}"/>
    <dgm:cxn modelId="{62C4C15A-32AB-4F0F-8335-521655F3A2F2}" srcId="{624D5F2A-090D-439F-A6B8-5FFB11FEC789}" destId="{CE4B540D-90D2-4A45-A461-2AB23FDE9FBC}" srcOrd="2" destOrd="0" parTransId="{91C23455-0507-4DEB-9CBF-8B76F9195C11}" sibTransId="{0F3F8E9B-174E-4BAB-9B71-6506797DC155}"/>
    <dgm:cxn modelId="{F3714CE6-C4C6-442B-8A0C-E3E8F5F46CF6}" type="presParOf" srcId="{EB84A7A7-BF13-43E9-98F1-FBD54E7813F1}" destId="{F060FBC2-EA83-4852-889C-C77D5C868169}" srcOrd="0" destOrd="0" presId="urn:microsoft.com/office/officeart/2005/8/layout/hierarchy1"/>
    <dgm:cxn modelId="{EAC5AA59-5432-4AF1-B091-AD24A560F404}" type="presParOf" srcId="{F060FBC2-EA83-4852-889C-C77D5C868169}" destId="{306D3E7A-9449-4A87-8B3B-291AECA4F13C}" srcOrd="0" destOrd="0" presId="urn:microsoft.com/office/officeart/2005/8/layout/hierarchy1"/>
    <dgm:cxn modelId="{07EB9B38-E9A6-4412-AA53-EF03D3778620}" type="presParOf" srcId="{306D3E7A-9449-4A87-8B3B-291AECA4F13C}" destId="{9DD37CAE-6227-45F0-83A4-14614CCDE0EF}" srcOrd="0" destOrd="0" presId="urn:microsoft.com/office/officeart/2005/8/layout/hierarchy1"/>
    <dgm:cxn modelId="{581598B5-C64A-4F0A-BCA3-8EEFD31F3278}" type="presParOf" srcId="{306D3E7A-9449-4A87-8B3B-291AECA4F13C}" destId="{6AC59B38-3BAA-4122-BD31-EE1F3D79F3FC}" srcOrd="1" destOrd="0" presId="urn:microsoft.com/office/officeart/2005/8/layout/hierarchy1"/>
    <dgm:cxn modelId="{4F77F9E0-200B-4D35-BABD-29ACA4273CC8}" type="presParOf" srcId="{F060FBC2-EA83-4852-889C-C77D5C868169}" destId="{F3CC810C-9557-4B3E-8C3B-C1B507A9F8DB}" srcOrd="1" destOrd="0" presId="urn:microsoft.com/office/officeart/2005/8/layout/hierarchy1"/>
    <dgm:cxn modelId="{C0471C1C-C9F3-44AD-96C9-2D1143E6BBB1}" type="presParOf" srcId="{EB84A7A7-BF13-43E9-98F1-FBD54E7813F1}" destId="{C5F057B7-AE89-42AF-930A-B6C7B1061CDA}" srcOrd="1" destOrd="0" presId="urn:microsoft.com/office/officeart/2005/8/layout/hierarchy1"/>
    <dgm:cxn modelId="{EF1FD183-BF6F-4AEE-BDAC-3201C8A8A20A}" type="presParOf" srcId="{C5F057B7-AE89-42AF-930A-B6C7B1061CDA}" destId="{97B9465D-DA1E-43FC-96EF-DD0A6A66AB52}" srcOrd="0" destOrd="0" presId="urn:microsoft.com/office/officeart/2005/8/layout/hierarchy1"/>
    <dgm:cxn modelId="{03D8CD05-1CE9-47B8-AC33-975D819C35E2}" type="presParOf" srcId="{97B9465D-DA1E-43FC-96EF-DD0A6A66AB52}" destId="{D79C9E54-0E88-48F7-8559-7B49B5079045}" srcOrd="0" destOrd="0" presId="urn:microsoft.com/office/officeart/2005/8/layout/hierarchy1"/>
    <dgm:cxn modelId="{04B551FA-7370-415D-B0D5-8BD466135DA7}" type="presParOf" srcId="{97B9465D-DA1E-43FC-96EF-DD0A6A66AB52}" destId="{366A881E-886A-459A-862B-3B96EE006E41}" srcOrd="1" destOrd="0" presId="urn:microsoft.com/office/officeart/2005/8/layout/hierarchy1"/>
    <dgm:cxn modelId="{A9250D26-FC24-4AD1-B32A-C6696EDD526E}" type="presParOf" srcId="{C5F057B7-AE89-42AF-930A-B6C7B1061CDA}" destId="{48A76712-7871-4D68-B7B5-1A01B0880C57}" srcOrd="1" destOrd="0" presId="urn:microsoft.com/office/officeart/2005/8/layout/hierarchy1"/>
    <dgm:cxn modelId="{D95E0FA9-16C2-4B3A-A375-5E4DC6E27674}" type="presParOf" srcId="{EB84A7A7-BF13-43E9-98F1-FBD54E7813F1}" destId="{ECD600E7-253A-418E-8A36-A1390B44D32D}" srcOrd="2" destOrd="0" presId="urn:microsoft.com/office/officeart/2005/8/layout/hierarchy1"/>
    <dgm:cxn modelId="{C41CEB46-3A99-49C8-81E1-D858804D00E0}" type="presParOf" srcId="{ECD600E7-253A-418E-8A36-A1390B44D32D}" destId="{29E78764-EC6F-45F0-9063-621637DC48E0}" srcOrd="0" destOrd="0" presId="urn:microsoft.com/office/officeart/2005/8/layout/hierarchy1"/>
    <dgm:cxn modelId="{F9FA1737-2120-49BB-B405-E67455B42EE7}" type="presParOf" srcId="{29E78764-EC6F-45F0-9063-621637DC48E0}" destId="{D545D549-33BE-4DBF-BCF1-3BC79C931709}" srcOrd="0" destOrd="0" presId="urn:microsoft.com/office/officeart/2005/8/layout/hierarchy1"/>
    <dgm:cxn modelId="{D88B7FA1-2EBA-48A4-8758-121CB6AF73DB}" type="presParOf" srcId="{29E78764-EC6F-45F0-9063-621637DC48E0}" destId="{4AAD584E-B479-4D80-9D44-558ED5AB5969}" srcOrd="1" destOrd="0" presId="urn:microsoft.com/office/officeart/2005/8/layout/hierarchy1"/>
    <dgm:cxn modelId="{7A9B11EC-D45C-43B3-9172-DC883AA269AF}" type="presParOf" srcId="{ECD600E7-253A-418E-8A36-A1390B44D32D}" destId="{056814D4-6E0F-4A5D-9CCD-5A2176897C16}" srcOrd="1" destOrd="0" presId="urn:microsoft.com/office/officeart/2005/8/layout/hierarchy1"/>
    <dgm:cxn modelId="{CFEC4AF2-C4DC-4740-8682-8FABB26DF5CC}" type="presParOf" srcId="{EB84A7A7-BF13-43E9-98F1-FBD54E7813F1}" destId="{2BAE7314-794F-415A-B236-0F5F37F17EBF}" srcOrd="3" destOrd="0" presId="urn:microsoft.com/office/officeart/2005/8/layout/hierarchy1"/>
    <dgm:cxn modelId="{2F82CF79-C44B-4B0E-AA94-9BDF0896A612}" type="presParOf" srcId="{2BAE7314-794F-415A-B236-0F5F37F17EBF}" destId="{02A92A6F-F642-477A-9651-4596E77D1EF7}" srcOrd="0" destOrd="0" presId="urn:microsoft.com/office/officeart/2005/8/layout/hierarchy1"/>
    <dgm:cxn modelId="{59602860-D97B-4C54-BC2E-F9ADA1153DA1}" type="presParOf" srcId="{02A92A6F-F642-477A-9651-4596E77D1EF7}" destId="{7CED7350-5446-438D-BF28-920F04326DD2}" srcOrd="0" destOrd="0" presId="urn:microsoft.com/office/officeart/2005/8/layout/hierarchy1"/>
    <dgm:cxn modelId="{FAEFC391-8065-46FD-A91C-E5DF301B32A8}" type="presParOf" srcId="{02A92A6F-F642-477A-9651-4596E77D1EF7}" destId="{F558764A-BE73-4C93-9293-5CA8B6FA8AB2}" srcOrd="1" destOrd="0" presId="urn:microsoft.com/office/officeart/2005/8/layout/hierarchy1"/>
    <dgm:cxn modelId="{663D71F1-CDD5-4F5E-98C3-5A0B558B66C0}" type="presParOf" srcId="{2BAE7314-794F-415A-B236-0F5F37F17EBF}" destId="{2BE094F4-2EDB-4A7B-AF94-E618720542D7}" srcOrd="1" destOrd="0" presId="urn:microsoft.com/office/officeart/2005/8/layout/hierarchy1"/>
    <dgm:cxn modelId="{A208AF32-F40A-448B-977F-E8D1DB36BB1D}" type="presParOf" srcId="{2BE094F4-2EDB-4A7B-AF94-E618720542D7}" destId="{8996CAA3-CE42-41AC-AF73-6B4319866BD2}" srcOrd="0" destOrd="0" presId="urn:microsoft.com/office/officeart/2005/8/layout/hierarchy1"/>
    <dgm:cxn modelId="{10883CAD-9175-4F22-97CE-21E9C15973A4}" type="presParOf" srcId="{2BE094F4-2EDB-4A7B-AF94-E618720542D7}" destId="{7C462473-0622-4DB9-8933-5B9303727CA4}" srcOrd="1" destOrd="0" presId="urn:microsoft.com/office/officeart/2005/8/layout/hierarchy1"/>
    <dgm:cxn modelId="{76FBA97D-3076-474C-A572-F45EFD0A93E6}" type="presParOf" srcId="{7C462473-0622-4DB9-8933-5B9303727CA4}" destId="{BC42E428-E88F-4063-800C-01556981CE54}" srcOrd="0" destOrd="0" presId="urn:microsoft.com/office/officeart/2005/8/layout/hierarchy1"/>
    <dgm:cxn modelId="{60FFFF1C-2F7B-4AB7-8649-A602776190FB}" type="presParOf" srcId="{BC42E428-E88F-4063-800C-01556981CE54}" destId="{D6379502-CFFF-4242-B3C5-E4C113D79BA3}" srcOrd="0" destOrd="0" presId="urn:microsoft.com/office/officeart/2005/8/layout/hierarchy1"/>
    <dgm:cxn modelId="{6EA01FAF-70E0-442A-B0F2-A587AAEB9873}" type="presParOf" srcId="{BC42E428-E88F-4063-800C-01556981CE54}" destId="{1C27CBC2-E264-428A-98AF-72D84C0C0EBD}" srcOrd="1" destOrd="0" presId="urn:microsoft.com/office/officeart/2005/8/layout/hierarchy1"/>
    <dgm:cxn modelId="{C40B699A-9A6B-4EB2-9EB4-1A9D7285211A}" type="presParOf" srcId="{7C462473-0622-4DB9-8933-5B9303727CA4}" destId="{6BE7DCF7-E153-4F3B-8A09-71AF509F85A8}" srcOrd="1" destOrd="0" presId="urn:microsoft.com/office/officeart/2005/8/layout/hierarchy1"/>
    <dgm:cxn modelId="{62880303-1A1A-46F6-9075-8A8078D0DEC8}" type="presParOf" srcId="{EB84A7A7-BF13-43E9-98F1-FBD54E7813F1}" destId="{49E321C9-47EE-40C9-AD61-E08144BE4F6E}" srcOrd="4" destOrd="0" presId="urn:microsoft.com/office/officeart/2005/8/layout/hierarchy1"/>
    <dgm:cxn modelId="{56AD80DA-4A7F-44E9-A025-02E5166EFE25}" type="presParOf" srcId="{49E321C9-47EE-40C9-AD61-E08144BE4F6E}" destId="{ACC44210-6923-4C66-A6E4-CBC616C4B129}" srcOrd="0" destOrd="0" presId="urn:microsoft.com/office/officeart/2005/8/layout/hierarchy1"/>
    <dgm:cxn modelId="{6BA361EF-9152-442B-8EC4-D3B83CBCD248}" type="presParOf" srcId="{ACC44210-6923-4C66-A6E4-CBC616C4B129}" destId="{7B6B1BDD-389B-49B8-8E09-16EE6E3E4998}" srcOrd="0" destOrd="0" presId="urn:microsoft.com/office/officeart/2005/8/layout/hierarchy1"/>
    <dgm:cxn modelId="{F6476F09-918A-4FDB-8086-D305D4ABD413}" type="presParOf" srcId="{ACC44210-6923-4C66-A6E4-CBC616C4B129}" destId="{54846C4B-5590-49D8-A8E1-2667E67480AC}" srcOrd="1" destOrd="0" presId="urn:microsoft.com/office/officeart/2005/8/layout/hierarchy1"/>
    <dgm:cxn modelId="{759B6EE1-FAEF-4CF6-8007-0262E2136727}" type="presParOf" srcId="{49E321C9-47EE-40C9-AD61-E08144BE4F6E}" destId="{0B51D24B-ACE9-4DAF-BA62-58BEC52F8CD4}" srcOrd="1" destOrd="0" presId="urn:microsoft.com/office/officeart/2005/8/layout/hierarchy1"/>
    <dgm:cxn modelId="{28F0686D-A1EB-4648-A07C-5CEFB38B2234}" type="presParOf" srcId="{0B51D24B-ACE9-4DAF-BA62-58BEC52F8CD4}" destId="{BF0BC0B8-5E7F-468B-8370-F1E9423F525C}" srcOrd="0" destOrd="0" presId="urn:microsoft.com/office/officeart/2005/8/layout/hierarchy1"/>
    <dgm:cxn modelId="{E46C5B1D-09F2-46A0-884C-0566001A2719}" type="presParOf" srcId="{0B51D24B-ACE9-4DAF-BA62-58BEC52F8CD4}" destId="{CCF258D3-FEBF-4422-8E50-B1CFC32C7E1C}" srcOrd="1" destOrd="0" presId="urn:microsoft.com/office/officeart/2005/8/layout/hierarchy1"/>
    <dgm:cxn modelId="{8B69560B-BF1C-45E0-A6E9-A6DA8DE3AA87}" type="presParOf" srcId="{CCF258D3-FEBF-4422-8E50-B1CFC32C7E1C}" destId="{C3514485-0EED-4D28-8D68-6FEE5C9C3FD4}" srcOrd="0" destOrd="0" presId="urn:microsoft.com/office/officeart/2005/8/layout/hierarchy1"/>
    <dgm:cxn modelId="{830E8AA1-7484-4CEF-A6AA-F80482D5E298}" type="presParOf" srcId="{C3514485-0EED-4D28-8D68-6FEE5C9C3FD4}" destId="{49FC8D53-2B97-4679-9847-D768C6F4E160}" srcOrd="0" destOrd="0" presId="urn:microsoft.com/office/officeart/2005/8/layout/hierarchy1"/>
    <dgm:cxn modelId="{FD56CE18-1201-4874-A402-BA85508B9C8E}" type="presParOf" srcId="{C3514485-0EED-4D28-8D68-6FEE5C9C3FD4}" destId="{59B6B7F8-C048-4572-AEEF-3441C14BB6AF}" srcOrd="1" destOrd="0" presId="urn:microsoft.com/office/officeart/2005/8/layout/hierarchy1"/>
    <dgm:cxn modelId="{6BFD46DA-E77F-41C1-A533-F0CC18D1D173}" type="presParOf" srcId="{CCF258D3-FEBF-4422-8E50-B1CFC32C7E1C}" destId="{1EDD8279-EF04-4614-8A12-0613B57C0FA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9639602-393C-4596-B608-0A55EB357176}" type="doc">
      <dgm:prSet loTypeId="urn:microsoft.com/office/officeart/2005/8/layout/cycle2" loCatId="cycle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9584C38-0D35-4888-9732-EAAAA7F5A048}">
      <dgm:prSet/>
      <dgm:spPr/>
      <dgm:t>
        <a:bodyPr/>
        <a:lstStyle/>
        <a:p>
          <a:pPr rtl="0"/>
          <a:r>
            <a:rPr lang="uk-UA" dirty="0" err="1" smtClean="0"/>
            <a:t>Учится</a:t>
          </a:r>
          <a:r>
            <a:rPr lang="uk-UA" dirty="0" smtClean="0"/>
            <a:t> </a:t>
          </a:r>
          <a:r>
            <a:rPr lang="uk-UA" dirty="0" err="1" smtClean="0"/>
            <a:t>принимать</a:t>
          </a:r>
          <a:r>
            <a:rPr lang="uk-UA" dirty="0" smtClean="0"/>
            <a:t> </a:t>
          </a:r>
          <a:r>
            <a:rPr lang="uk-UA" dirty="0" err="1" smtClean="0"/>
            <a:t>решения</a:t>
          </a:r>
          <a:r>
            <a:rPr lang="uk-UA" dirty="0" smtClean="0"/>
            <a:t>;</a:t>
          </a:r>
          <a:endParaRPr lang="en-US" dirty="0"/>
        </a:p>
      </dgm:t>
    </dgm:pt>
    <dgm:pt modelId="{4D394EFB-3525-4512-8366-99867C741E96}" type="parTrans" cxnId="{AD2C6241-1644-469B-8B6D-EA6EDC2C49FA}">
      <dgm:prSet/>
      <dgm:spPr/>
      <dgm:t>
        <a:bodyPr/>
        <a:lstStyle/>
        <a:p>
          <a:endParaRPr lang="en-US"/>
        </a:p>
      </dgm:t>
    </dgm:pt>
    <dgm:pt modelId="{6F3F054C-06B1-403E-88AD-C6B744B1A503}" type="sibTrans" cxnId="{AD2C6241-1644-469B-8B6D-EA6EDC2C49FA}">
      <dgm:prSet/>
      <dgm:spPr/>
      <dgm:t>
        <a:bodyPr/>
        <a:lstStyle/>
        <a:p>
          <a:endParaRPr lang="en-US"/>
        </a:p>
      </dgm:t>
    </dgm:pt>
    <dgm:pt modelId="{21C960BF-12EA-4019-9081-128204F46427}">
      <dgm:prSet/>
      <dgm:spPr/>
      <dgm:t>
        <a:bodyPr/>
        <a:lstStyle/>
        <a:p>
          <a:pPr rtl="0"/>
          <a:r>
            <a:rPr lang="uk-UA" dirty="0" err="1" smtClean="0"/>
            <a:t>Ищет</a:t>
          </a:r>
          <a:r>
            <a:rPr lang="uk-UA" dirty="0" smtClean="0"/>
            <a:t> </a:t>
          </a:r>
          <a:r>
            <a:rPr lang="uk-UA" dirty="0" err="1" smtClean="0"/>
            <a:t>варианты</a:t>
          </a:r>
          <a:r>
            <a:rPr lang="uk-UA" dirty="0" smtClean="0"/>
            <a:t> </a:t>
          </a:r>
          <a:r>
            <a:rPr lang="uk-UA" dirty="0" err="1" smtClean="0"/>
            <a:t>решения</a:t>
          </a:r>
          <a:r>
            <a:rPr lang="uk-UA" dirty="0" smtClean="0"/>
            <a:t> </a:t>
          </a:r>
          <a:r>
            <a:rPr lang="uk-UA" dirty="0" err="1" smtClean="0"/>
            <a:t>проблемы</a:t>
          </a:r>
          <a:r>
            <a:rPr lang="uk-UA" dirty="0" smtClean="0"/>
            <a:t>;</a:t>
          </a:r>
          <a:endParaRPr lang="en-US" dirty="0"/>
        </a:p>
      </dgm:t>
    </dgm:pt>
    <dgm:pt modelId="{B9047A7B-71D7-4B38-8519-7DAF21A10959}" type="parTrans" cxnId="{0500B227-9E1D-4EDF-8694-1FAC282C4537}">
      <dgm:prSet/>
      <dgm:spPr/>
      <dgm:t>
        <a:bodyPr/>
        <a:lstStyle/>
        <a:p>
          <a:endParaRPr lang="en-US"/>
        </a:p>
      </dgm:t>
    </dgm:pt>
    <dgm:pt modelId="{52C360DC-1630-42E7-8FA4-9B54D4E965FC}" type="sibTrans" cxnId="{0500B227-9E1D-4EDF-8694-1FAC282C4537}">
      <dgm:prSet/>
      <dgm:spPr/>
      <dgm:t>
        <a:bodyPr/>
        <a:lstStyle/>
        <a:p>
          <a:endParaRPr lang="en-US"/>
        </a:p>
      </dgm:t>
    </dgm:pt>
    <dgm:pt modelId="{38B3EA04-FCBB-4912-97A8-AC5788771015}">
      <dgm:prSet/>
      <dgm:spPr/>
      <dgm:t>
        <a:bodyPr/>
        <a:lstStyle/>
        <a:p>
          <a:pPr rtl="0"/>
          <a:r>
            <a:rPr lang="uk-UA" dirty="0" err="1" smtClean="0"/>
            <a:t>Учится</a:t>
          </a:r>
          <a:r>
            <a:rPr lang="uk-UA" dirty="0" smtClean="0"/>
            <a:t> </a:t>
          </a:r>
          <a:r>
            <a:rPr lang="uk-UA" dirty="0" err="1" smtClean="0"/>
            <a:t>креативно</a:t>
          </a:r>
          <a:r>
            <a:rPr lang="uk-UA" dirty="0" smtClean="0"/>
            <a:t> </a:t>
          </a:r>
          <a:r>
            <a:rPr lang="uk-UA" dirty="0" err="1" smtClean="0"/>
            <a:t>мыслить</a:t>
          </a:r>
          <a:r>
            <a:rPr lang="uk-UA" dirty="0" smtClean="0"/>
            <a:t>;</a:t>
          </a:r>
          <a:endParaRPr lang="en-US" dirty="0"/>
        </a:p>
      </dgm:t>
    </dgm:pt>
    <dgm:pt modelId="{8AB31813-854F-4A96-9F23-F28A9E4727A8}" type="parTrans" cxnId="{0D49C72B-4D4A-4A87-BA5D-EDA2EA9AACFE}">
      <dgm:prSet/>
      <dgm:spPr/>
      <dgm:t>
        <a:bodyPr/>
        <a:lstStyle/>
        <a:p>
          <a:endParaRPr lang="en-US"/>
        </a:p>
      </dgm:t>
    </dgm:pt>
    <dgm:pt modelId="{C5A74A94-8FEB-4A8F-AA4B-4CB4631F199A}" type="sibTrans" cxnId="{0D49C72B-4D4A-4A87-BA5D-EDA2EA9AACFE}">
      <dgm:prSet/>
      <dgm:spPr/>
      <dgm:t>
        <a:bodyPr/>
        <a:lstStyle/>
        <a:p>
          <a:endParaRPr lang="en-US"/>
        </a:p>
      </dgm:t>
    </dgm:pt>
    <dgm:pt modelId="{AEDC227D-C698-4D25-A2A8-BE3CF3A4A46E}">
      <dgm:prSet/>
      <dgm:spPr/>
      <dgm:t>
        <a:bodyPr/>
        <a:lstStyle/>
        <a:p>
          <a:pPr rtl="0"/>
          <a:r>
            <a:rPr lang="uk-UA" dirty="0" err="1" smtClean="0"/>
            <a:t>Самостоятельно</a:t>
          </a:r>
          <a:r>
            <a:rPr lang="uk-UA" dirty="0" smtClean="0"/>
            <a:t>  </a:t>
          </a:r>
          <a:r>
            <a:rPr lang="uk-UA" dirty="0" err="1" smtClean="0"/>
            <a:t>выбирает</a:t>
          </a:r>
          <a:r>
            <a:rPr lang="uk-UA" dirty="0" smtClean="0"/>
            <a:t>  путь;</a:t>
          </a:r>
          <a:endParaRPr lang="en-US" dirty="0"/>
        </a:p>
      </dgm:t>
    </dgm:pt>
    <dgm:pt modelId="{4134049A-987A-4B2D-85ED-5B45C6A9F8B7}" type="parTrans" cxnId="{AEFCCF02-E305-47E8-8F88-B3378B22FB46}">
      <dgm:prSet/>
      <dgm:spPr/>
      <dgm:t>
        <a:bodyPr/>
        <a:lstStyle/>
        <a:p>
          <a:endParaRPr lang="en-US"/>
        </a:p>
      </dgm:t>
    </dgm:pt>
    <dgm:pt modelId="{23BFCE44-5828-417B-B46C-75AE8B1854F3}" type="sibTrans" cxnId="{AEFCCF02-E305-47E8-8F88-B3378B22FB46}">
      <dgm:prSet/>
      <dgm:spPr/>
      <dgm:t>
        <a:bodyPr/>
        <a:lstStyle/>
        <a:p>
          <a:endParaRPr lang="en-US"/>
        </a:p>
      </dgm:t>
    </dgm:pt>
    <dgm:pt modelId="{29EEB40E-FD0A-4B2D-967B-F1AC19493FDE}">
      <dgm:prSet/>
      <dgm:spPr/>
      <dgm:t>
        <a:bodyPr/>
        <a:lstStyle/>
        <a:p>
          <a:pPr rtl="0"/>
          <a:r>
            <a:rPr lang="uk-UA" dirty="0" err="1" smtClean="0"/>
            <a:t>Исследует</a:t>
          </a:r>
          <a:r>
            <a:rPr lang="uk-UA" dirty="0" smtClean="0"/>
            <a:t> проблему;</a:t>
          </a:r>
          <a:endParaRPr lang="en-US" dirty="0"/>
        </a:p>
      </dgm:t>
    </dgm:pt>
    <dgm:pt modelId="{CAF3CB26-8B8C-47B3-9E9C-634900206FFA}" type="parTrans" cxnId="{26B64752-3414-421F-80FA-F141AAC40466}">
      <dgm:prSet/>
      <dgm:spPr/>
      <dgm:t>
        <a:bodyPr/>
        <a:lstStyle/>
        <a:p>
          <a:endParaRPr lang="en-US"/>
        </a:p>
      </dgm:t>
    </dgm:pt>
    <dgm:pt modelId="{32840C9D-6969-4366-9348-049DE58DEECA}" type="sibTrans" cxnId="{26B64752-3414-421F-80FA-F141AAC40466}">
      <dgm:prSet/>
      <dgm:spPr/>
      <dgm:t>
        <a:bodyPr/>
        <a:lstStyle/>
        <a:p>
          <a:endParaRPr lang="en-US"/>
        </a:p>
      </dgm:t>
    </dgm:pt>
    <dgm:pt modelId="{D8642FDA-8244-45F3-A3D2-F7D68D5D270B}">
      <dgm:prSet/>
      <dgm:spPr/>
      <dgm:t>
        <a:bodyPr/>
        <a:lstStyle/>
        <a:p>
          <a:pPr rtl="0"/>
          <a:r>
            <a:rPr lang="ru-RU" b="0" i="0" dirty="0" smtClean="0"/>
            <a:t>Учится выражать свои мысли</a:t>
          </a:r>
          <a:endParaRPr lang="en-US" dirty="0"/>
        </a:p>
      </dgm:t>
    </dgm:pt>
    <dgm:pt modelId="{8D898B41-FC03-4FFA-A5B1-E7B59CFA047F}" type="parTrans" cxnId="{FB7D063C-47E8-433A-8409-AF35982E2CBE}">
      <dgm:prSet/>
      <dgm:spPr/>
      <dgm:t>
        <a:bodyPr/>
        <a:lstStyle/>
        <a:p>
          <a:endParaRPr lang="en-US"/>
        </a:p>
      </dgm:t>
    </dgm:pt>
    <dgm:pt modelId="{0FE10111-78BE-45F4-8C87-63B9E983111E}" type="sibTrans" cxnId="{FB7D063C-47E8-433A-8409-AF35982E2CBE}">
      <dgm:prSet/>
      <dgm:spPr/>
      <dgm:t>
        <a:bodyPr/>
        <a:lstStyle/>
        <a:p>
          <a:endParaRPr lang="en-US"/>
        </a:p>
      </dgm:t>
    </dgm:pt>
    <dgm:pt modelId="{A12B2E7A-979C-4F6F-95D8-CE66A6083FC5}" type="pres">
      <dgm:prSet presAssocID="{79639602-393C-4596-B608-0A55EB357176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0939EEF-46F2-46E2-8910-DBA84D025AE0}" type="pres">
      <dgm:prSet presAssocID="{A9584C38-0D35-4888-9732-EAAAA7F5A048}" presName="node" presStyleLbl="node1" presStyleIdx="0" presStyleCnt="6" custScaleX="185726" custScaleY="1297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01863E-3973-4DCF-9CA5-D9CD6F5366DD}" type="pres">
      <dgm:prSet presAssocID="{6F3F054C-06B1-403E-88AD-C6B744B1A503}" presName="sibTrans" presStyleLbl="sibTrans2D1" presStyleIdx="0" presStyleCnt="6"/>
      <dgm:spPr/>
      <dgm:t>
        <a:bodyPr/>
        <a:lstStyle/>
        <a:p>
          <a:endParaRPr lang="ru-RU"/>
        </a:p>
      </dgm:t>
    </dgm:pt>
    <dgm:pt modelId="{2A54DAEE-D544-4DCF-9E60-7F736D532246}" type="pres">
      <dgm:prSet presAssocID="{6F3F054C-06B1-403E-88AD-C6B744B1A503}" presName="connectorText" presStyleLbl="sibTrans2D1" presStyleIdx="0" presStyleCnt="6"/>
      <dgm:spPr/>
      <dgm:t>
        <a:bodyPr/>
        <a:lstStyle/>
        <a:p>
          <a:endParaRPr lang="ru-RU"/>
        </a:p>
      </dgm:t>
    </dgm:pt>
    <dgm:pt modelId="{9EC43284-D29E-4B95-AC62-0E56A385A899}" type="pres">
      <dgm:prSet presAssocID="{21C960BF-12EA-4019-9081-128204F46427}" presName="node" presStyleLbl="node1" presStyleIdx="1" presStyleCnt="6" custScaleX="194209" custScaleY="141109" custRadScaleRad="183518" custRadScaleInc="260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20267B-88A4-4C2D-8548-E015A634E71D}" type="pres">
      <dgm:prSet presAssocID="{52C360DC-1630-42E7-8FA4-9B54D4E965FC}" presName="sibTrans" presStyleLbl="sibTrans2D1" presStyleIdx="1" presStyleCnt="6"/>
      <dgm:spPr/>
      <dgm:t>
        <a:bodyPr/>
        <a:lstStyle/>
        <a:p>
          <a:endParaRPr lang="ru-RU"/>
        </a:p>
      </dgm:t>
    </dgm:pt>
    <dgm:pt modelId="{3980A81D-851A-4B3C-BE6B-5B7B26429121}" type="pres">
      <dgm:prSet presAssocID="{52C360DC-1630-42E7-8FA4-9B54D4E965FC}" presName="connectorText" presStyleLbl="sibTrans2D1" presStyleIdx="1" presStyleCnt="6"/>
      <dgm:spPr/>
      <dgm:t>
        <a:bodyPr/>
        <a:lstStyle/>
        <a:p>
          <a:endParaRPr lang="ru-RU"/>
        </a:p>
      </dgm:t>
    </dgm:pt>
    <dgm:pt modelId="{92983451-211C-4540-94BF-DFAC70A35A1A}" type="pres">
      <dgm:prSet presAssocID="{38B3EA04-FCBB-4912-97A8-AC5788771015}" presName="node" presStyleLbl="node1" presStyleIdx="2" presStyleCnt="6" custScaleX="202714" custScaleY="124353" custRadScaleRad="197654" custRadScaleInc="-222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EDF811-4E8D-46F6-85A9-AA7AA3664EA9}" type="pres">
      <dgm:prSet presAssocID="{C5A74A94-8FEB-4A8F-AA4B-4CB4631F199A}" presName="sibTrans" presStyleLbl="sibTrans2D1" presStyleIdx="2" presStyleCnt="6"/>
      <dgm:spPr/>
      <dgm:t>
        <a:bodyPr/>
        <a:lstStyle/>
        <a:p>
          <a:endParaRPr lang="ru-RU"/>
        </a:p>
      </dgm:t>
    </dgm:pt>
    <dgm:pt modelId="{C907CC02-DD6C-40D9-A106-F16B38DD4202}" type="pres">
      <dgm:prSet presAssocID="{C5A74A94-8FEB-4A8F-AA4B-4CB4631F199A}" presName="connectorText" presStyleLbl="sibTrans2D1" presStyleIdx="2" presStyleCnt="6"/>
      <dgm:spPr/>
      <dgm:t>
        <a:bodyPr/>
        <a:lstStyle/>
        <a:p>
          <a:endParaRPr lang="ru-RU"/>
        </a:p>
      </dgm:t>
    </dgm:pt>
    <dgm:pt modelId="{84F6EF59-AC94-4C7D-869C-EF6BADD03A44}" type="pres">
      <dgm:prSet presAssocID="{AEDC227D-C698-4D25-A2A8-BE3CF3A4A46E}" presName="node" presStyleLbl="node1" presStyleIdx="3" presStyleCnt="6" custScaleX="202707" custScaleY="1335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7E204E-086C-48B9-9C8E-6DE0BB13BBDA}" type="pres">
      <dgm:prSet presAssocID="{23BFCE44-5828-417B-B46C-75AE8B1854F3}" presName="sibTrans" presStyleLbl="sibTrans2D1" presStyleIdx="3" presStyleCnt="6"/>
      <dgm:spPr/>
      <dgm:t>
        <a:bodyPr/>
        <a:lstStyle/>
        <a:p>
          <a:endParaRPr lang="ru-RU"/>
        </a:p>
      </dgm:t>
    </dgm:pt>
    <dgm:pt modelId="{F2B53E63-B981-4D60-8710-6BACFFBE56EA}" type="pres">
      <dgm:prSet presAssocID="{23BFCE44-5828-417B-B46C-75AE8B1854F3}" presName="connectorText" presStyleLbl="sibTrans2D1" presStyleIdx="3" presStyleCnt="6"/>
      <dgm:spPr/>
      <dgm:t>
        <a:bodyPr/>
        <a:lstStyle/>
        <a:p>
          <a:endParaRPr lang="ru-RU"/>
        </a:p>
      </dgm:t>
    </dgm:pt>
    <dgm:pt modelId="{2D1C8195-D88F-4173-A184-5CC19E096ABB}" type="pres">
      <dgm:prSet presAssocID="{29EEB40E-FD0A-4B2D-967B-F1AC19493FDE}" presName="node" presStyleLbl="node1" presStyleIdx="4" presStyleCnt="6" custScaleX="191913" custScaleY="137480" custRadScaleRad="191321" custRadScaleInc="2430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FBFD09-01C5-43BB-85B4-22FF956B6308}" type="pres">
      <dgm:prSet presAssocID="{32840C9D-6969-4366-9348-049DE58DEECA}" presName="sibTrans" presStyleLbl="sibTrans2D1" presStyleIdx="4" presStyleCnt="6"/>
      <dgm:spPr/>
      <dgm:t>
        <a:bodyPr/>
        <a:lstStyle/>
        <a:p>
          <a:endParaRPr lang="ru-RU"/>
        </a:p>
      </dgm:t>
    </dgm:pt>
    <dgm:pt modelId="{F61C4EE6-726D-4EB1-BBF8-1CE450BEBCB7}" type="pres">
      <dgm:prSet presAssocID="{32840C9D-6969-4366-9348-049DE58DEECA}" presName="connectorText" presStyleLbl="sibTrans2D1" presStyleIdx="4" presStyleCnt="6"/>
      <dgm:spPr/>
      <dgm:t>
        <a:bodyPr/>
        <a:lstStyle/>
        <a:p>
          <a:endParaRPr lang="ru-RU"/>
        </a:p>
      </dgm:t>
    </dgm:pt>
    <dgm:pt modelId="{A2BC8D00-EED3-4FEC-9C3E-56D789A59B69}" type="pres">
      <dgm:prSet presAssocID="{D8642FDA-8244-45F3-A3D2-F7D68D5D270B}" presName="node" presStyleLbl="node1" presStyleIdx="5" presStyleCnt="6" custScaleX="201559" custScaleY="137480" custRadScaleRad="191135" custRadScaleInc="-2782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3743FC-0E1E-4509-8B46-EB296640D5CF}" type="pres">
      <dgm:prSet presAssocID="{0FE10111-78BE-45F4-8C87-63B9E983111E}" presName="sibTrans" presStyleLbl="sibTrans2D1" presStyleIdx="5" presStyleCnt="6"/>
      <dgm:spPr/>
      <dgm:t>
        <a:bodyPr/>
        <a:lstStyle/>
        <a:p>
          <a:endParaRPr lang="ru-RU"/>
        </a:p>
      </dgm:t>
    </dgm:pt>
    <dgm:pt modelId="{2F84D911-8E5D-4A68-A5A4-06596C0B1023}" type="pres">
      <dgm:prSet presAssocID="{0FE10111-78BE-45F4-8C87-63B9E983111E}" presName="connectorText" presStyleLbl="sibTrans2D1" presStyleIdx="5" presStyleCnt="6"/>
      <dgm:spPr/>
      <dgm:t>
        <a:bodyPr/>
        <a:lstStyle/>
        <a:p>
          <a:endParaRPr lang="ru-RU"/>
        </a:p>
      </dgm:t>
    </dgm:pt>
  </dgm:ptLst>
  <dgm:cxnLst>
    <dgm:cxn modelId="{711E0EAE-CEC8-4B58-BCFD-254EA41BE59B}" type="presOf" srcId="{32840C9D-6969-4366-9348-049DE58DEECA}" destId="{F61C4EE6-726D-4EB1-BBF8-1CE450BEBCB7}" srcOrd="1" destOrd="0" presId="urn:microsoft.com/office/officeart/2005/8/layout/cycle2"/>
    <dgm:cxn modelId="{9EA70FBB-230A-4B6C-8809-CD65B49DAB99}" type="presOf" srcId="{D8642FDA-8244-45F3-A3D2-F7D68D5D270B}" destId="{A2BC8D00-EED3-4FEC-9C3E-56D789A59B69}" srcOrd="0" destOrd="0" presId="urn:microsoft.com/office/officeart/2005/8/layout/cycle2"/>
    <dgm:cxn modelId="{9387AA7E-81AA-4A21-85EE-9D5876AC1217}" type="presOf" srcId="{AEDC227D-C698-4D25-A2A8-BE3CF3A4A46E}" destId="{84F6EF59-AC94-4C7D-869C-EF6BADD03A44}" srcOrd="0" destOrd="0" presId="urn:microsoft.com/office/officeart/2005/8/layout/cycle2"/>
    <dgm:cxn modelId="{AC28698E-82B8-45FC-B448-986A23B38CE3}" type="presOf" srcId="{6F3F054C-06B1-403E-88AD-C6B744B1A503}" destId="{FC01863E-3973-4DCF-9CA5-D9CD6F5366DD}" srcOrd="0" destOrd="0" presId="urn:microsoft.com/office/officeart/2005/8/layout/cycle2"/>
    <dgm:cxn modelId="{547A597D-5070-4CF8-9B9E-827730214696}" type="presOf" srcId="{6F3F054C-06B1-403E-88AD-C6B744B1A503}" destId="{2A54DAEE-D544-4DCF-9E60-7F736D532246}" srcOrd="1" destOrd="0" presId="urn:microsoft.com/office/officeart/2005/8/layout/cycle2"/>
    <dgm:cxn modelId="{AD2C6241-1644-469B-8B6D-EA6EDC2C49FA}" srcId="{79639602-393C-4596-B608-0A55EB357176}" destId="{A9584C38-0D35-4888-9732-EAAAA7F5A048}" srcOrd="0" destOrd="0" parTransId="{4D394EFB-3525-4512-8366-99867C741E96}" sibTransId="{6F3F054C-06B1-403E-88AD-C6B744B1A503}"/>
    <dgm:cxn modelId="{5A8AFD95-C9BC-4B10-8027-6BD781B68C54}" type="presOf" srcId="{C5A74A94-8FEB-4A8F-AA4B-4CB4631F199A}" destId="{C907CC02-DD6C-40D9-A106-F16B38DD4202}" srcOrd="1" destOrd="0" presId="urn:microsoft.com/office/officeart/2005/8/layout/cycle2"/>
    <dgm:cxn modelId="{AB5B720E-4E86-45A1-A4D6-B9EE59E44E9B}" type="presOf" srcId="{32840C9D-6969-4366-9348-049DE58DEECA}" destId="{8FFBFD09-01C5-43BB-85B4-22FF956B6308}" srcOrd="0" destOrd="0" presId="urn:microsoft.com/office/officeart/2005/8/layout/cycle2"/>
    <dgm:cxn modelId="{3B5A371D-E2AD-4AB7-8FC3-6F94DD0CBE37}" type="presOf" srcId="{52C360DC-1630-42E7-8FA4-9B54D4E965FC}" destId="{3980A81D-851A-4B3C-BE6B-5B7B26429121}" srcOrd="1" destOrd="0" presId="urn:microsoft.com/office/officeart/2005/8/layout/cycle2"/>
    <dgm:cxn modelId="{485E4488-FAEB-48A9-A798-DDEE19A2A08A}" type="presOf" srcId="{79639602-393C-4596-B608-0A55EB357176}" destId="{A12B2E7A-979C-4F6F-95D8-CE66A6083FC5}" srcOrd="0" destOrd="0" presId="urn:microsoft.com/office/officeart/2005/8/layout/cycle2"/>
    <dgm:cxn modelId="{D360E4B6-00B6-40E3-BB8B-172BA2ABA545}" type="presOf" srcId="{29EEB40E-FD0A-4B2D-967B-F1AC19493FDE}" destId="{2D1C8195-D88F-4173-A184-5CC19E096ABB}" srcOrd="0" destOrd="0" presId="urn:microsoft.com/office/officeart/2005/8/layout/cycle2"/>
    <dgm:cxn modelId="{FB7D063C-47E8-433A-8409-AF35982E2CBE}" srcId="{79639602-393C-4596-B608-0A55EB357176}" destId="{D8642FDA-8244-45F3-A3D2-F7D68D5D270B}" srcOrd="5" destOrd="0" parTransId="{8D898B41-FC03-4FFA-A5B1-E7B59CFA047F}" sibTransId="{0FE10111-78BE-45F4-8C87-63B9E983111E}"/>
    <dgm:cxn modelId="{811ADFB3-26F2-4B9C-B50C-B173C27F96AF}" type="presOf" srcId="{0FE10111-78BE-45F4-8C87-63B9E983111E}" destId="{2F84D911-8E5D-4A68-A5A4-06596C0B1023}" srcOrd="1" destOrd="0" presId="urn:microsoft.com/office/officeart/2005/8/layout/cycle2"/>
    <dgm:cxn modelId="{C08E69FB-A61E-4870-A214-90781419D7E2}" type="presOf" srcId="{21C960BF-12EA-4019-9081-128204F46427}" destId="{9EC43284-D29E-4B95-AC62-0E56A385A899}" srcOrd="0" destOrd="0" presId="urn:microsoft.com/office/officeart/2005/8/layout/cycle2"/>
    <dgm:cxn modelId="{D8E0F089-C053-475D-87AB-6991741D0BFA}" type="presOf" srcId="{A9584C38-0D35-4888-9732-EAAAA7F5A048}" destId="{80939EEF-46F2-46E2-8910-DBA84D025AE0}" srcOrd="0" destOrd="0" presId="urn:microsoft.com/office/officeart/2005/8/layout/cycle2"/>
    <dgm:cxn modelId="{6B60A125-C453-4633-8119-AA159549400B}" type="presOf" srcId="{23BFCE44-5828-417B-B46C-75AE8B1854F3}" destId="{F27E204E-086C-48B9-9C8E-6DE0BB13BBDA}" srcOrd="0" destOrd="0" presId="urn:microsoft.com/office/officeart/2005/8/layout/cycle2"/>
    <dgm:cxn modelId="{7610A06D-D56F-42F8-A61B-350783718A86}" type="presOf" srcId="{0FE10111-78BE-45F4-8C87-63B9E983111E}" destId="{973743FC-0E1E-4509-8B46-EB296640D5CF}" srcOrd="0" destOrd="0" presId="urn:microsoft.com/office/officeart/2005/8/layout/cycle2"/>
    <dgm:cxn modelId="{518B9987-6F15-4186-B2BF-3BE8FF09BD31}" type="presOf" srcId="{C5A74A94-8FEB-4A8F-AA4B-4CB4631F199A}" destId="{02EDF811-4E8D-46F6-85A9-AA7AA3664EA9}" srcOrd="0" destOrd="0" presId="urn:microsoft.com/office/officeart/2005/8/layout/cycle2"/>
    <dgm:cxn modelId="{0D49C72B-4D4A-4A87-BA5D-EDA2EA9AACFE}" srcId="{79639602-393C-4596-B608-0A55EB357176}" destId="{38B3EA04-FCBB-4912-97A8-AC5788771015}" srcOrd="2" destOrd="0" parTransId="{8AB31813-854F-4A96-9F23-F28A9E4727A8}" sibTransId="{C5A74A94-8FEB-4A8F-AA4B-4CB4631F199A}"/>
    <dgm:cxn modelId="{95CD62CB-1E07-4B44-9EB6-D3740A1AA0B7}" type="presOf" srcId="{23BFCE44-5828-417B-B46C-75AE8B1854F3}" destId="{F2B53E63-B981-4D60-8710-6BACFFBE56EA}" srcOrd="1" destOrd="0" presId="urn:microsoft.com/office/officeart/2005/8/layout/cycle2"/>
    <dgm:cxn modelId="{26B64752-3414-421F-80FA-F141AAC40466}" srcId="{79639602-393C-4596-B608-0A55EB357176}" destId="{29EEB40E-FD0A-4B2D-967B-F1AC19493FDE}" srcOrd="4" destOrd="0" parTransId="{CAF3CB26-8B8C-47B3-9E9C-634900206FFA}" sibTransId="{32840C9D-6969-4366-9348-049DE58DEECA}"/>
    <dgm:cxn modelId="{2092DD80-397C-4B34-9D1C-6C577654EE7C}" type="presOf" srcId="{38B3EA04-FCBB-4912-97A8-AC5788771015}" destId="{92983451-211C-4540-94BF-DFAC70A35A1A}" srcOrd="0" destOrd="0" presId="urn:microsoft.com/office/officeart/2005/8/layout/cycle2"/>
    <dgm:cxn modelId="{D687A918-79C7-44CB-84D7-EAB90407C297}" type="presOf" srcId="{52C360DC-1630-42E7-8FA4-9B54D4E965FC}" destId="{FE20267B-88A4-4C2D-8548-E015A634E71D}" srcOrd="0" destOrd="0" presId="urn:microsoft.com/office/officeart/2005/8/layout/cycle2"/>
    <dgm:cxn modelId="{AEFCCF02-E305-47E8-8F88-B3378B22FB46}" srcId="{79639602-393C-4596-B608-0A55EB357176}" destId="{AEDC227D-C698-4D25-A2A8-BE3CF3A4A46E}" srcOrd="3" destOrd="0" parTransId="{4134049A-987A-4B2D-85ED-5B45C6A9F8B7}" sibTransId="{23BFCE44-5828-417B-B46C-75AE8B1854F3}"/>
    <dgm:cxn modelId="{0500B227-9E1D-4EDF-8694-1FAC282C4537}" srcId="{79639602-393C-4596-B608-0A55EB357176}" destId="{21C960BF-12EA-4019-9081-128204F46427}" srcOrd="1" destOrd="0" parTransId="{B9047A7B-71D7-4B38-8519-7DAF21A10959}" sibTransId="{52C360DC-1630-42E7-8FA4-9B54D4E965FC}"/>
    <dgm:cxn modelId="{9348C528-9027-4DDD-8F74-0D6EAE23DFA1}" type="presParOf" srcId="{A12B2E7A-979C-4F6F-95D8-CE66A6083FC5}" destId="{80939EEF-46F2-46E2-8910-DBA84D025AE0}" srcOrd="0" destOrd="0" presId="urn:microsoft.com/office/officeart/2005/8/layout/cycle2"/>
    <dgm:cxn modelId="{C59B9F38-86F4-4FA8-8438-F7F11897AB96}" type="presParOf" srcId="{A12B2E7A-979C-4F6F-95D8-CE66A6083FC5}" destId="{FC01863E-3973-4DCF-9CA5-D9CD6F5366DD}" srcOrd="1" destOrd="0" presId="urn:microsoft.com/office/officeart/2005/8/layout/cycle2"/>
    <dgm:cxn modelId="{5D44FEE5-DE8E-4F1F-B646-D27EA489AABD}" type="presParOf" srcId="{FC01863E-3973-4DCF-9CA5-D9CD6F5366DD}" destId="{2A54DAEE-D544-4DCF-9E60-7F736D532246}" srcOrd="0" destOrd="0" presId="urn:microsoft.com/office/officeart/2005/8/layout/cycle2"/>
    <dgm:cxn modelId="{E99846C9-D244-4BA3-AB64-498BE3AB862D}" type="presParOf" srcId="{A12B2E7A-979C-4F6F-95D8-CE66A6083FC5}" destId="{9EC43284-D29E-4B95-AC62-0E56A385A899}" srcOrd="2" destOrd="0" presId="urn:microsoft.com/office/officeart/2005/8/layout/cycle2"/>
    <dgm:cxn modelId="{43B5364C-9E97-4070-A821-9157FF7A8C92}" type="presParOf" srcId="{A12B2E7A-979C-4F6F-95D8-CE66A6083FC5}" destId="{FE20267B-88A4-4C2D-8548-E015A634E71D}" srcOrd="3" destOrd="0" presId="urn:microsoft.com/office/officeart/2005/8/layout/cycle2"/>
    <dgm:cxn modelId="{72CC2ED0-9CE1-40A8-BF12-9C9CC9EC7C70}" type="presParOf" srcId="{FE20267B-88A4-4C2D-8548-E015A634E71D}" destId="{3980A81D-851A-4B3C-BE6B-5B7B26429121}" srcOrd="0" destOrd="0" presId="urn:microsoft.com/office/officeart/2005/8/layout/cycle2"/>
    <dgm:cxn modelId="{2A76F207-3F19-4C73-87A2-A4D6F53ED8A9}" type="presParOf" srcId="{A12B2E7A-979C-4F6F-95D8-CE66A6083FC5}" destId="{92983451-211C-4540-94BF-DFAC70A35A1A}" srcOrd="4" destOrd="0" presId="urn:microsoft.com/office/officeart/2005/8/layout/cycle2"/>
    <dgm:cxn modelId="{64E914FB-FA35-4BF0-949B-AE714300D067}" type="presParOf" srcId="{A12B2E7A-979C-4F6F-95D8-CE66A6083FC5}" destId="{02EDF811-4E8D-46F6-85A9-AA7AA3664EA9}" srcOrd="5" destOrd="0" presId="urn:microsoft.com/office/officeart/2005/8/layout/cycle2"/>
    <dgm:cxn modelId="{BDDD4A25-047C-4DA6-A0EB-E85AD0205F43}" type="presParOf" srcId="{02EDF811-4E8D-46F6-85A9-AA7AA3664EA9}" destId="{C907CC02-DD6C-40D9-A106-F16B38DD4202}" srcOrd="0" destOrd="0" presId="urn:microsoft.com/office/officeart/2005/8/layout/cycle2"/>
    <dgm:cxn modelId="{1E316DE7-AC37-4826-9A39-588E57B1E3F0}" type="presParOf" srcId="{A12B2E7A-979C-4F6F-95D8-CE66A6083FC5}" destId="{84F6EF59-AC94-4C7D-869C-EF6BADD03A44}" srcOrd="6" destOrd="0" presId="urn:microsoft.com/office/officeart/2005/8/layout/cycle2"/>
    <dgm:cxn modelId="{4A740AAB-C5F7-4B6C-A087-DACAEB5C96D0}" type="presParOf" srcId="{A12B2E7A-979C-4F6F-95D8-CE66A6083FC5}" destId="{F27E204E-086C-48B9-9C8E-6DE0BB13BBDA}" srcOrd="7" destOrd="0" presId="urn:microsoft.com/office/officeart/2005/8/layout/cycle2"/>
    <dgm:cxn modelId="{B51F80CA-437F-40AA-85E8-6D06C57E4EA3}" type="presParOf" srcId="{F27E204E-086C-48B9-9C8E-6DE0BB13BBDA}" destId="{F2B53E63-B981-4D60-8710-6BACFFBE56EA}" srcOrd="0" destOrd="0" presId="urn:microsoft.com/office/officeart/2005/8/layout/cycle2"/>
    <dgm:cxn modelId="{F483301B-54B8-4AA8-BB4C-60080BD2906E}" type="presParOf" srcId="{A12B2E7A-979C-4F6F-95D8-CE66A6083FC5}" destId="{2D1C8195-D88F-4173-A184-5CC19E096ABB}" srcOrd="8" destOrd="0" presId="urn:microsoft.com/office/officeart/2005/8/layout/cycle2"/>
    <dgm:cxn modelId="{E21C0B65-3DC6-4574-B59A-7D599152869E}" type="presParOf" srcId="{A12B2E7A-979C-4F6F-95D8-CE66A6083FC5}" destId="{8FFBFD09-01C5-43BB-85B4-22FF956B6308}" srcOrd="9" destOrd="0" presId="urn:microsoft.com/office/officeart/2005/8/layout/cycle2"/>
    <dgm:cxn modelId="{747A0863-E4E8-4E3E-BD29-209B885A84E4}" type="presParOf" srcId="{8FFBFD09-01C5-43BB-85B4-22FF956B6308}" destId="{F61C4EE6-726D-4EB1-BBF8-1CE450BEBCB7}" srcOrd="0" destOrd="0" presId="urn:microsoft.com/office/officeart/2005/8/layout/cycle2"/>
    <dgm:cxn modelId="{8FEDD308-79A3-40E5-B1E4-C66B613DF292}" type="presParOf" srcId="{A12B2E7A-979C-4F6F-95D8-CE66A6083FC5}" destId="{A2BC8D00-EED3-4FEC-9C3E-56D789A59B69}" srcOrd="10" destOrd="0" presId="urn:microsoft.com/office/officeart/2005/8/layout/cycle2"/>
    <dgm:cxn modelId="{78DCB70E-99B3-469E-9AA7-2F95FCA3948F}" type="presParOf" srcId="{A12B2E7A-979C-4F6F-95D8-CE66A6083FC5}" destId="{973743FC-0E1E-4509-8B46-EB296640D5CF}" srcOrd="11" destOrd="0" presId="urn:microsoft.com/office/officeart/2005/8/layout/cycle2"/>
    <dgm:cxn modelId="{DB1CEAD4-629C-483C-9FF3-E6EBC1862DC4}" type="presParOf" srcId="{973743FC-0E1E-4509-8B46-EB296640D5CF}" destId="{2F84D911-8E5D-4A68-A5A4-06596C0B1023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5CE7178-335A-420B-B995-DFB8EA6519A3}">
      <dsp:nvSpPr>
        <dsp:cNvPr id="0" name=""/>
        <dsp:cNvSpPr/>
      </dsp:nvSpPr>
      <dsp:spPr>
        <a:xfrm>
          <a:off x="4255" y="425767"/>
          <a:ext cx="1319231" cy="791538"/>
        </a:xfrm>
        <a:prstGeom prst="roundRect">
          <a:avLst>
            <a:gd name="adj" fmla="val 10000"/>
          </a:avLst>
        </a:prstGeom>
        <a:gradFill rotWithShape="0">
          <a:gsLst>
            <a:gs pos="20000">
              <a:schemeClr val="accent1">
                <a:hueOff val="0"/>
                <a:satOff val="0"/>
                <a:lumOff val="0"/>
                <a:alphaOff val="0"/>
                <a:tint val="9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Объявление темы и цели</a:t>
          </a:r>
          <a:endParaRPr lang="ru-RU" sz="1400" kern="1200" dirty="0"/>
        </a:p>
      </dsp:txBody>
      <dsp:txXfrm>
        <a:off x="4255" y="425767"/>
        <a:ext cx="1319231" cy="791538"/>
      </dsp:txXfrm>
    </dsp:sp>
    <dsp:sp modelId="{411CE51B-2C9F-4519-B500-4F2F0C83D91A}">
      <dsp:nvSpPr>
        <dsp:cNvPr id="0" name=""/>
        <dsp:cNvSpPr/>
      </dsp:nvSpPr>
      <dsp:spPr>
        <a:xfrm>
          <a:off x="1455409" y="657952"/>
          <a:ext cx="279676" cy="32716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20000">
              <a:schemeClr val="accent1">
                <a:tint val="60000"/>
                <a:hueOff val="0"/>
                <a:satOff val="0"/>
                <a:lumOff val="0"/>
                <a:alphaOff val="0"/>
                <a:tint val="9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>
        <a:off x="1455409" y="657952"/>
        <a:ext cx="279676" cy="327169"/>
      </dsp:txXfrm>
    </dsp:sp>
    <dsp:sp modelId="{81133923-10F9-47C9-AD55-C6802C0E94FF}">
      <dsp:nvSpPr>
        <dsp:cNvPr id="0" name=""/>
        <dsp:cNvSpPr/>
      </dsp:nvSpPr>
      <dsp:spPr>
        <a:xfrm>
          <a:off x="1851179" y="425767"/>
          <a:ext cx="1319231" cy="791538"/>
        </a:xfrm>
        <a:prstGeom prst="roundRect">
          <a:avLst>
            <a:gd name="adj" fmla="val 10000"/>
          </a:avLst>
        </a:prstGeom>
        <a:gradFill rotWithShape="0">
          <a:gsLst>
            <a:gs pos="20000">
              <a:schemeClr val="accent1">
                <a:hueOff val="0"/>
                <a:satOff val="0"/>
                <a:lumOff val="0"/>
                <a:alphaOff val="0"/>
                <a:tint val="9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err="1" smtClean="0"/>
            <a:t>Актуализация</a:t>
          </a:r>
          <a:r>
            <a:rPr lang="uk-UA" sz="1400" kern="1200" dirty="0" smtClean="0"/>
            <a:t> знаний</a:t>
          </a:r>
          <a:endParaRPr lang="ru-RU" sz="1400" kern="1200" dirty="0"/>
        </a:p>
      </dsp:txBody>
      <dsp:txXfrm>
        <a:off x="1851179" y="425767"/>
        <a:ext cx="1319231" cy="791538"/>
      </dsp:txXfrm>
    </dsp:sp>
    <dsp:sp modelId="{59BC9D4E-3AE9-47ED-83E5-5909810916D1}">
      <dsp:nvSpPr>
        <dsp:cNvPr id="0" name=""/>
        <dsp:cNvSpPr/>
      </dsp:nvSpPr>
      <dsp:spPr>
        <a:xfrm rot="5271">
          <a:off x="3306501" y="659393"/>
          <a:ext cx="288515" cy="32716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20000">
              <a:schemeClr val="accent1">
                <a:tint val="60000"/>
                <a:hueOff val="0"/>
                <a:satOff val="0"/>
                <a:lumOff val="0"/>
                <a:alphaOff val="0"/>
                <a:tint val="9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 rot="5271">
        <a:off x="3306501" y="659393"/>
        <a:ext cx="288515" cy="327169"/>
      </dsp:txXfrm>
    </dsp:sp>
    <dsp:sp modelId="{6CC11BC3-80C7-4A01-B3FC-C9E41BDEEEB8}">
      <dsp:nvSpPr>
        <dsp:cNvPr id="0" name=""/>
        <dsp:cNvSpPr/>
      </dsp:nvSpPr>
      <dsp:spPr>
        <a:xfrm>
          <a:off x="3714777" y="428625"/>
          <a:ext cx="1319231" cy="791538"/>
        </a:xfrm>
        <a:prstGeom prst="roundRect">
          <a:avLst>
            <a:gd name="adj" fmla="val 10000"/>
          </a:avLst>
        </a:prstGeom>
        <a:gradFill rotWithShape="0">
          <a:gsLst>
            <a:gs pos="20000">
              <a:schemeClr val="accent1">
                <a:hueOff val="0"/>
                <a:satOff val="0"/>
                <a:lumOff val="0"/>
                <a:alphaOff val="0"/>
                <a:tint val="9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0" i="0" kern="1200" baseline="0" dirty="0" err="1" smtClean="0"/>
            <a:t>Объяснение</a:t>
          </a:r>
          <a:r>
            <a:rPr lang="uk-UA" sz="1400" b="0" i="0" kern="1200" baseline="0" dirty="0" smtClean="0"/>
            <a:t> нового </a:t>
          </a:r>
          <a:r>
            <a:rPr lang="uk-UA" sz="1400" b="0" i="0" kern="1200" baseline="0" dirty="0" err="1" smtClean="0"/>
            <a:t>материала</a:t>
          </a:r>
          <a:endParaRPr lang="ru-RU" sz="1400" kern="1200" dirty="0"/>
        </a:p>
      </dsp:txBody>
      <dsp:txXfrm>
        <a:off x="3714777" y="428625"/>
        <a:ext cx="1319231" cy="791538"/>
      </dsp:txXfrm>
    </dsp:sp>
    <dsp:sp modelId="{3519D3EC-80AC-437B-A392-8C921CF4D08F}">
      <dsp:nvSpPr>
        <dsp:cNvPr id="0" name=""/>
        <dsp:cNvSpPr/>
      </dsp:nvSpPr>
      <dsp:spPr>
        <a:xfrm rot="21594633">
          <a:off x="5161762" y="659369"/>
          <a:ext cx="270839" cy="32716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20000">
              <a:schemeClr val="accent1">
                <a:tint val="60000"/>
                <a:hueOff val="0"/>
                <a:satOff val="0"/>
                <a:lumOff val="0"/>
                <a:alphaOff val="0"/>
                <a:tint val="9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 rot="21594633">
        <a:off x="5161762" y="659369"/>
        <a:ext cx="270839" cy="327169"/>
      </dsp:txXfrm>
    </dsp:sp>
    <dsp:sp modelId="{EEE3BDE1-A59F-4B24-A7CB-252853E0FEDD}">
      <dsp:nvSpPr>
        <dsp:cNvPr id="0" name=""/>
        <dsp:cNvSpPr/>
      </dsp:nvSpPr>
      <dsp:spPr>
        <a:xfrm>
          <a:off x="5545025" y="425767"/>
          <a:ext cx="1319231" cy="791538"/>
        </a:xfrm>
        <a:prstGeom prst="roundRect">
          <a:avLst>
            <a:gd name="adj" fmla="val 10000"/>
          </a:avLst>
        </a:prstGeom>
        <a:gradFill rotWithShape="0">
          <a:gsLst>
            <a:gs pos="20000">
              <a:schemeClr val="accent1">
                <a:hueOff val="0"/>
                <a:satOff val="0"/>
                <a:lumOff val="0"/>
                <a:alphaOff val="0"/>
                <a:tint val="9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err="1" smtClean="0"/>
            <a:t>Закрепление</a:t>
          </a:r>
          <a:r>
            <a:rPr lang="uk-UA" sz="1400" kern="1200" dirty="0" smtClean="0"/>
            <a:t> знаний</a:t>
          </a:r>
          <a:endParaRPr lang="ru-RU" sz="1400" kern="1200" dirty="0"/>
        </a:p>
      </dsp:txBody>
      <dsp:txXfrm>
        <a:off x="5545025" y="425767"/>
        <a:ext cx="1319231" cy="791538"/>
      </dsp:txXfrm>
    </dsp:sp>
    <dsp:sp modelId="{C6C770A8-4A41-4252-B6BC-2E284F201A8D}">
      <dsp:nvSpPr>
        <dsp:cNvPr id="0" name=""/>
        <dsp:cNvSpPr/>
      </dsp:nvSpPr>
      <dsp:spPr>
        <a:xfrm>
          <a:off x="6996180" y="657952"/>
          <a:ext cx="279676" cy="32716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20000">
              <a:schemeClr val="accent1">
                <a:tint val="60000"/>
                <a:hueOff val="0"/>
                <a:satOff val="0"/>
                <a:lumOff val="0"/>
                <a:alphaOff val="0"/>
                <a:tint val="9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>
        <a:off x="6996180" y="657952"/>
        <a:ext cx="279676" cy="327169"/>
      </dsp:txXfrm>
    </dsp:sp>
    <dsp:sp modelId="{1C71EBBE-25D8-4404-B70F-D74FBF1FE6D1}">
      <dsp:nvSpPr>
        <dsp:cNvPr id="0" name=""/>
        <dsp:cNvSpPr/>
      </dsp:nvSpPr>
      <dsp:spPr>
        <a:xfrm>
          <a:off x="7391949" y="425767"/>
          <a:ext cx="1319231" cy="791538"/>
        </a:xfrm>
        <a:prstGeom prst="roundRect">
          <a:avLst>
            <a:gd name="adj" fmla="val 10000"/>
          </a:avLst>
        </a:prstGeom>
        <a:gradFill rotWithShape="0">
          <a:gsLst>
            <a:gs pos="20000">
              <a:schemeClr val="accent1">
                <a:hueOff val="0"/>
                <a:satOff val="0"/>
                <a:lumOff val="0"/>
                <a:alphaOff val="0"/>
                <a:tint val="9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0" i="0" kern="1200" baseline="0" dirty="0" smtClean="0"/>
            <a:t>Контроль </a:t>
          </a:r>
          <a:endParaRPr lang="ru-RU" sz="1400" b="0" i="0" kern="1200" baseline="0" dirty="0"/>
        </a:p>
      </dsp:txBody>
      <dsp:txXfrm>
        <a:off x="7391949" y="425767"/>
        <a:ext cx="1319231" cy="791538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F0BC0B8-5E7F-468B-8370-F1E9423F525C}">
      <dsp:nvSpPr>
        <dsp:cNvPr id="0" name=""/>
        <dsp:cNvSpPr/>
      </dsp:nvSpPr>
      <dsp:spPr>
        <a:xfrm>
          <a:off x="7651375" y="1145781"/>
          <a:ext cx="91440" cy="41524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152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96CAA3-CE42-41AC-AF73-6B4319866BD2}">
      <dsp:nvSpPr>
        <dsp:cNvPr id="0" name=""/>
        <dsp:cNvSpPr/>
      </dsp:nvSpPr>
      <dsp:spPr>
        <a:xfrm>
          <a:off x="5906307" y="1145781"/>
          <a:ext cx="91440" cy="41524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152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D37CAE-6227-45F0-83A4-14614CCDE0EF}">
      <dsp:nvSpPr>
        <dsp:cNvPr id="0" name=""/>
        <dsp:cNvSpPr/>
      </dsp:nvSpPr>
      <dsp:spPr>
        <a:xfrm>
          <a:off x="2930" y="239138"/>
          <a:ext cx="1427783" cy="906642"/>
        </a:xfrm>
        <a:prstGeom prst="roundRect">
          <a:avLst>
            <a:gd name="adj" fmla="val 10000"/>
          </a:avLst>
        </a:prstGeom>
        <a:gradFill rotWithShape="0">
          <a:gsLst>
            <a:gs pos="20000">
              <a:schemeClr val="accent1">
                <a:hueOff val="0"/>
                <a:satOff val="0"/>
                <a:lumOff val="0"/>
                <a:alphaOff val="0"/>
                <a:tint val="9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6AC59B38-3BAA-4122-BD31-EE1F3D79F3FC}">
      <dsp:nvSpPr>
        <dsp:cNvPr id="0" name=""/>
        <dsp:cNvSpPr/>
      </dsp:nvSpPr>
      <dsp:spPr>
        <a:xfrm>
          <a:off x="161572" y="389849"/>
          <a:ext cx="1427783" cy="9066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/>
            <a:t>Постановка </a:t>
          </a:r>
          <a:r>
            <a:rPr lang="uk-UA" sz="1400" kern="1200" dirty="0" err="1" smtClean="0"/>
            <a:t>учебной</a:t>
          </a:r>
          <a:r>
            <a:rPr lang="uk-UA" sz="1400" kern="1200" dirty="0" smtClean="0"/>
            <a:t>  </a:t>
          </a:r>
          <a:r>
            <a:rPr lang="uk-UA" sz="1400" kern="1200" dirty="0" err="1" smtClean="0"/>
            <a:t>задачи</a:t>
          </a:r>
          <a:endParaRPr lang="ru-RU" sz="1400" kern="1200" dirty="0"/>
        </a:p>
      </dsp:txBody>
      <dsp:txXfrm>
        <a:off x="161572" y="389849"/>
        <a:ext cx="1427783" cy="906642"/>
      </dsp:txXfrm>
    </dsp:sp>
    <dsp:sp modelId="{D79C9E54-0E88-48F7-8559-7B49B5079045}">
      <dsp:nvSpPr>
        <dsp:cNvPr id="0" name=""/>
        <dsp:cNvSpPr/>
      </dsp:nvSpPr>
      <dsp:spPr>
        <a:xfrm>
          <a:off x="1747998" y="239138"/>
          <a:ext cx="1427783" cy="906642"/>
        </a:xfrm>
        <a:prstGeom prst="roundRect">
          <a:avLst>
            <a:gd name="adj" fmla="val 10000"/>
          </a:avLst>
        </a:prstGeom>
        <a:gradFill rotWithShape="0">
          <a:gsLst>
            <a:gs pos="20000">
              <a:schemeClr val="accent1">
                <a:hueOff val="0"/>
                <a:satOff val="0"/>
                <a:lumOff val="0"/>
                <a:alphaOff val="0"/>
                <a:tint val="9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66A881E-886A-459A-862B-3B96EE006E41}">
      <dsp:nvSpPr>
        <dsp:cNvPr id="0" name=""/>
        <dsp:cNvSpPr/>
      </dsp:nvSpPr>
      <dsp:spPr>
        <a:xfrm>
          <a:off x="1906641" y="389849"/>
          <a:ext cx="1427783" cy="9066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0" i="0" kern="1200" baseline="0" dirty="0" err="1" smtClean="0"/>
            <a:t>Открытие</a:t>
          </a:r>
          <a:r>
            <a:rPr lang="uk-UA" sz="1400" b="0" i="0" kern="1200" baseline="0" dirty="0" smtClean="0"/>
            <a:t> </a:t>
          </a:r>
          <a:r>
            <a:rPr lang="uk-UA" sz="1400" b="0" i="0" kern="1200" baseline="0" dirty="0" err="1" smtClean="0"/>
            <a:t>детьми</a:t>
          </a:r>
          <a:r>
            <a:rPr lang="uk-UA" sz="1400" b="0" i="0" kern="1200" baseline="0" dirty="0" smtClean="0"/>
            <a:t> </a:t>
          </a:r>
          <a:r>
            <a:rPr lang="uk-UA" sz="1400" b="0" i="0" kern="1200" baseline="0" dirty="0" err="1" smtClean="0"/>
            <a:t>новых</a:t>
          </a:r>
          <a:r>
            <a:rPr lang="uk-UA" sz="1400" b="0" i="0" kern="1200" baseline="0" dirty="0" smtClean="0"/>
            <a:t> знаний</a:t>
          </a:r>
          <a:endParaRPr lang="ru-RU" sz="1400" kern="1200" dirty="0"/>
        </a:p>
      </dsp:txBody>
      <dsp:txXfrm>
        <a:off x="1906641" y="389849"/>
        <a:ext cx="1427783" cy="906642"/>
      </dsp:txXfrm>
    </dsp:sp>
    <dsp:sp modelId="{D545D549-33BE-4DBF-BCF1-3BC79C931709}">
      <dsp:nvSpPr>
        <dsp:cNvPr id="0" name=""/>
        <dsp:cNvSpPr/>
      </dsp:nvSpPr>
      <dsp:spPr>
        <a:xfrm>
          <a:off x="3493067" y="239138"/>
          <a:ext cx="1427783" cy="906642"/>
        </a:xfrm>
        <a:prstGeom prst="roundRect">
          <a:avLst>
            <a:gd name="adj" fmla="val 10000"/>
          </a:avLst>
        </a:prstGeom>
        <a:gradFill rotWithShape="0">
          <a:gsLst>
            <a:gs pos="20000">
              <a:schemeClr val="accent1">
                <a:hueOff val="0"/>
                <a:satOff val="0"/>
                <a:lumOff val="0"/>
                <a:alphaOff val="0"/>
                <a:tint val="9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AAD584E-B479-4D80-9D44-558ED5AB5969}">
      <dsp:nvSpPr>
        <dsp:cNvPr id="0" name=""/>
        <dsp:cNvSpPr/>
      </dsp:nvSpPr>
      <dsp:spPr>
        <a:xfrm>
          <a:off x="3651709" y="389849"/>
          <a:ext cx="1427783" cy="9066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Первичное</a:t>
          </a:r>
          <a:r>
            <a:rPr lang="ru-RU" sz="1400" kern="1200" baseline="0" dirty="0" smtClean="0"/>
            <a:t> закрепление с комментированием</a:t>
          </a:r>
          <a:endParaRPr lang="ru-RU" sz="1200" kern="1200" dirty="0"/>
        </a:p>
      </dsp:txBody>
      <dsp:txXfrm>
        <a:off x="3651709" y="389849"/>
        <a:ext cx="1427783" cy="906642"/>
      </dsp:txXfrm>
    </dsp:sp>
    <dsp:sp modelId="{7CED7350-5446-438D-BF28-920F04326DD2}">
      <dsp:nvSpPr>
        <dsp:cNvPr id="0" name=""/>
        <dsp:cNvSpPr/>
      </dsp:nvSpPr>
      <dsp:spPr>
        <a:xfrm>
          <a:off x="5238135" y="239138"/>
          <a:ext cx="1427783" cy="906642"/>
        </a:xfrm>
        <a:prstGeom prst="roundRect">
          <a:avLst>
            <a:gd name="adj" fmla="val 10000"/>
          </a:avLst>
        </a:prstGeom>
        <a:gradFill rotWithShape="0">
          <a:gsLst>
            <a:gs pos="20000">
              <a:schemeClr val="accent1">
                <a:hueOff val="0"/>
                <a:satOff val="0"/>
                <a:lumOff val="0"/>
                <a:alphaOff val="0"/>
                <a:tint val="9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558764A-BE73-4C93-9293-5CA8B6FA8AB2}">
      <dsp:nvSpPr>
        <dsp:cNvPr id="0" name=""/>
        <dsp:cNvSpPr/>
      </dsp:nvSpPr>
      <dsp:spPr>
        <a:xfrm>
          <a:off x="5396778" y="389849"/>
          <a:ext cx="1427783" cy="9066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b="0" i="0" kern="1200" baseline="0" dirty="0" err="1" smtClean="0"/>
            <a:t>Самостоятельная</a:t>
          </a:r>
          <a:r>
            <a:rPr lang="uk-UA" sz="1200" b="0" i="0" kern="1200" baseline="0" dirty="0" smtClean="0"/>
            <a:t> </a:t>
          </a:r>
          <a:r>
            <a:rPr lang="uk-UA" sz="1200" b="0" i="0" kern="1200" baseline="0" dirty="0" err="1" smtClean="0"/>
            <a:t>работа</a:t>
          </a:r>
          <a:r>
            <a:rPr lang="uk-UA" sz="1200" b="0" i="0" kern="1200" baseline="0" dirty="0" smtClean="0"/>
            <a:t> с </a:t>
          </a:r>
          <a:r>
            <a:rPr lang="uk-UA" sz="1200" b="0" i="0" kern="1200" baseline="0" dirty="0" err="1" smtClean="0"/>
            <a:t>проверкой</a:t>
          </a:r>
          <a:r>
            <a:rPr lang="uk-UA" sz="1200" b="0" i="0" kern="1200" baseline="0" dirty="0" smtClean="0"/>
            <a:t> в </a:t>
          </a:r>
          <a:r>
            <a:rPr lang="uk-UA" sz="1200" b="0" i="0" kern="1200" baseline="0" dirty="0" err="1" smtClean="0"/>
            <a:t>классе</a:t>
          </a:r>
          <a:endParaRPr lang="ru-RU" sz="1100" kern="1200" dirty="0"/>
        </a:p>
      </dsp:txBody>
      <dsp:txXfrm>
        <a:off x="5396778" y="389849"/>
        <a:ext cx="1427783" cy="906642"/>
      </dsp:txXfrm>
    </dsp:sp>
    <dsp:sp modelId="{D6379502-CFFF-4242-B3C5-E4C113D79BA3}">
      <dsp:nvSpPr>
        <dsp:cNvPr id="0" name=""/>
        <dsp:cNvSpPr/>
      </dsp:nvSpPr>
      <dsp:spPr>
        <a:xfrm>
          <a:off x="5238135" y="1561028"/>
          <a:ext cx="1427783" cy="906642"/>
        </a:xfrm>
        <a:prstGeom prst="roundRect">
          <a:avLst>
            <a:gd name="adj" fmla="val 10000"/>
          </a:avLst>
        </a:prstGeom>
        <a:gradFill rotWithShape="0">
          <a:gsLst>
            <a:gs pos="20000">
              <a:schemeClr val="accent1">
                <a:hueOff val="0"/>
                <a:satOff val="0"/>
                <a:lumOff val="0"/>
                <a:alphaOff val="0"/>
                <a:tint val="9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C27CBC2-E264-428A-98AF-72D84C0C0EBD}">
      <dsp:nvSpPr>
        <dsp:cNvPr id="0" name=""/>
        <dsp:cNvSpPr/>
      </dsp:nvSpPr>
      <dsp:spPr>
        <a:xfrm>
          <a:off x="5396778" y="1711738"/>
          <a:ext cx="1427783" cy="9066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dirty="0" err="1" smtClean="0"/>
            <a:t>Решение</a:t>
          </a:r>
          <a:r>
            <a:rPr lang="uk-UA" sz="1700" kern="1200" dirty="0" smtClean="0"/>
            <a:t> задач на </a:t>
          </a:r>
          <a:r>
            <a:rPr lang="uk-UA" sz="1700" kern="1200" dirty="0" err="1" smtClean="0"/>
            <a:t>повторение</a:t>
          </a:r>
          <a:endParaRPr lang="ru-RU" sz="1700" kern="1200" dirty="0"/>
        </a:p>
      </dsp:txBody>
      <dsp:txXfrm>
        <a:off x="5396778" y="1711738"/>
        <a:ext cx="1427783" cy="906642"/>
      </dsp:txXfrm>
    </dsp:sp>
    <dsp:sp modelId="{7B6B1BDD-389B-49B8-8E09-16EE6E3E4998}">
      <dsp:nvSpPr>
        <dsp:cNvPr id="0" name=""/>
        <dsp:cNvSpPr/>
      </dsp:nvSpPr>
      <dsp:spPr>
        <a:xfrm>
          <a:off x="6983204" y="239138"/>
          <a:ext cx="1427783" cy="906642"/>
        </a:xfrm>
        <a:prstGeom prst="roundRect">
          <a:avLst>
            <a:gd name="adj" fmla="val 10000"/>
          </a:avLst>
        </a:prstGeom>
        <a:gradFill rotWithShape="0">
          <a:gsLst>
            <a:gs pos="20000">
              <a:schemeClr val="accent1">
                <a:hueOff val="0"/>
                <a:satOff val="0"/>
                <a:lumOff val="0"/>
                <a:alphaOff val="0"/>
                <a:tint val="9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4846C4B-5590-49D8-A8E1-2667E67480AC}">
      <dsp:nvSpPr>
        <dsp:cNvPr id="0" name=""/>
        <dsp:cNvSpPr/>
      </dsp:nvSpPr>
      <dsp:spPr>
        <a:xfrm>
          <a:off x="7141846" y="389849"/>
          <a:ext cx="1427783" cy="9066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kern="1200" dirty="0" err="1" smtClean="0"/>
            <a:t>Развитие</a:t>
          </a:r>
          <a:r>
            <a:rPr lang="uk-UA" sz="1200" kern="1200" dirty="0" smtClean="0"/>
            <a:t> </a:t>
          </a:r>
          <a:r>
            <a:rPr lang="uk-UA" sz="1200" kern="1200" dirty="0" err="1" smtClean="0"/>
            <a:t>тренировочных</a:t>
          </a:r>
          <a:r>
            <a:rPr lang="uk-UA" sz="1200" kern="1200" dirty="0" smtClean="0"/>
            <a:t> </a:t>
          </a:r>
          <a:r>
            <a:rPr lang="uk-UA" sz="1200" kern="1200" dirty="0" err="1" smtClean="0"/>
            <a:t>упражнений</a:t>
          </a:r>
          <a:endParaRPr lang="ru-RU" sz="1200" kern="1200" dirty="0"/>
        </a:p>
      </dsp:txBody>
      <dsp:txXfrm>
        <a:off x="7141846" y="389849"/>
        <a:ext cx="1427783" cy="906642"/>
      </dsp:txXfrm>
    </dsp:sp>
    <dsp:sp modelId="{49FC8D53-2B97-4679-9847-D768C6F4E160}">
      <dsp:nvSpPr>
        <dsp:cNvPr id="0" name=""/>
        <dsp:cNvSpPr/>
      </dsp:nvSpPr>
      <dsp:spPr>
        <a:xfrm>
          <a:off x="6983204" y="1561028"/>
          <a:ext cx="1427783" cy="906642"/>
        </a:xfrm>
        <a:prstGeom prst="roundRect">
          <a:avLst>
            <a:gd name="adj" fmla="val 10000"/>
          </a:avLst>
        </a:prstGeom>
        <a:gradFill rotWithShape="0">
          <a:gsLst>
            <a:gs pos="20000">
              <a:schemeClr val="accent1">
                <a:hueOff val="0"/>
                <a:satOff val="0"/>
                <a:lumOff val="0"/>
                <a:alphaOff val="0"/>
                <a:tint val="9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9B6B7F8-C048-4572-AEEF-3441C14BB6AF}">
      <dsp:nvSpPr>
        <dsp:cNvPr id="0" name=""/>
        <dsp:cNvSpPr/>
      </dsp:nvSpPr>
      <dsp:spPr>
        <a:xfrm>
          <a:off x="7141846" y="1711738"/>
          <a:ext cx="1427783" cy="9066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dirty="0" smtClean="0"/>
            <a:t>Контроль </a:t>
          </a:r>
          <a:r>
            <a:rPr lang="uk-UA" sz="1700" b="0" i="0" kern="1200" baseline="0" dirty="0" smtClean="0"/>
            <a:t> </a:t>
          </a:r>
          <a:endParaRPr lang="ru-RU" sz="1700" b="0" i="0" kern="1200" baseline="0" dirty="0"/>
        </a:p>
      </dsp:txBody>
      <dsp:txXfrm>
        <a:off x="7141846" y="1711738"/>
        <a:ext cx="1427783" cy="906642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0939EEF-46F2-46E2-8910-DBA84D025AE0}">
      <dsp:nvSpPr>
        <dsp:cNvPr id="0" name=""/>
        <dsp:cNvSpPr/>
      </dsp:nvSpPr>
      <dsp:spPr>
        <a:xfrm>
          <a:off x="3092914" y="-173102"/>
          <a:ext cx="2037436" cy="1422879"/>
        </a:xfrm>
        <a:prstGeom prst="ellipse">
          <a:avLst/>
        </a:prstGeom>
        <a:gradFill rotWithShape="0">
          <a:gsLst>
            <a:gs pos="20000">
              <a:schemeClr val="accent1">
                <a:hueOff val="0"/>
                <a:satOff val="0"/>
                <a:lumOff val="0"/>
                <a:alphaOff val="0"/>
                <a:tint val="9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err="1" smtClean="0"/>
            <a:t>Учится</a:t>
          </a:r>
          <a:r>
            <a:rPr lang="uk-UA" sz="1600" kern="1200" dirty="0" smtClean="0"/>
            <a:t> </a:t>
          </a:r>
          <a:r>
            <a:rPr lang="uk-UA" sz="1600" kern="1200" dirty="0" err="1" smtClean="0"/>
            <a:t>принимать</a:t>
          </a:r>
          <a:r>
            <a:rPr lang="uk-UA" sz="1600" kern="1200" dirty="0" smtClean="0"/>
            <a:t> </a:t>
          </a:r>
          <a:r>
            <a:rPr lang="uk-UA" sz="1600" kern="1200" dirty="0" err="1" smtClean="0"/>
            <a:t>решения</a:t>
          </a:r>
          <a:r>
            <a:rPr lang="uk-UA" sz="1600" kern="1200" dirty="0" smtClean="0"/>
            <a:t>;</a:t>
          </a:r>
          <a:endParaRPr lang="en-US" sz="1600" kern="1200" dirty="0"/>
        </a:p>
      </dsp:txBody>
      <dsp:txXfrm>
        <a:off x="3092914" y="-173102"/>
        <a:ext cx="2037436" cy="1422879"/>
      </dsp:txXfrm>
    </dsp:sp>
    <dsp:sp modelId="{FC01863E-3973-4DCF-9CA5-D9CD6F5366DD}">
      <dsp:nvSpPr>
        <dsp:cNvPr id="0" name=""/>
        <dsp:cNvSpPr/>
      </dsp:nvSpPr>
      <dsp:spPr>
        <a:xfrm rot="614207">
          <a:off x="5265416" y="599343"/>
          <a:ext cx="418219" cy="37024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20000">
              <a:schemeClr val="accent1">
                <a:tint val="60000"/>
                <a:hueOff val="0"/>
                <a:satOff val="0"/>
                <a:lumOff val="0"/>
                <a:alphaOff val="0"/>
                <a:tint val="9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 rot="614207">
        <a:off x="5265416" y="599343"/>
        <a:ext cx="418219" cy="370241"/>
      </dsp:txXfrm>
    </dsp:sp>
    <dsp:sp modelId="{9EC43284-D29E-4B95-AC62-0E56A385A899}">
      <dsp:nvSpPr>
        <dsp:cNvPr id="0" name=""/>
        <dsp:cNvSpPr/>
      </dsp:nvSpPr>
      <dsp:spPr>
        <a:xfrm>
          <a:off x="5842986" y="269387"/>
          <a:ext cx="2130496" cy="1547982"/>
        </a:xfrm>
        <a:prstGeom prst="ellipse">
          <a:avLst/>
        </a:prstGeom>
        <a:gradFill rotWithShape="0">
          <a:gsLst>
            <a:gs pos="20000">
              <a:schemeClr val="accent1">
                <a:hueOff val="0"/>
                <a:satOff val="0"/>
                <a:lumOff val="0"/>
                <a:alphaOff val="0"/>
                <a:tint val="9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err="1" smtClean="0"/>
            <a:t>Ищет</a:t>
          </a:r>
          <a:r>
            <a:rPr lang="uk-UA" sz="1600" kern="1200" dirty="0" smtClean="0"/>
            <a:t> </a:t>
          </a:r>
          <a:r>
            <a:rPr lang="uk-UA" sz="1600" kern="1200" dirty="0" err="1" smtClean="0"/>
            <a:t>варианты</a:t>
          </a:r>
          <a:r>
            <a:rPr lang="uk-UA" sz="1600" kern="1200" dirty="0" smtClean="0"/>
            <a:t> </a:t>
          </a:r>
          <a:r>
            <a:rPr lang="uk-UA" sz="1600" kern="1200" dirty="0" err="1" smtClean="0"/>
            <a:t>решения</a:t>
          </a:r>
          <a:r>
            <a:rPr lang="uk-UA" sz="1600" kern="1200" dirty="0" smtClean="0"/>
            <a:t> </a:t>
          </a:r>
          <a:r>
            <a:rPr lang="uk-UA" sz="1600" kern="1200" dirty="0" err="1" smtClean="0"/>
            <a:t>проблемы</a:t>
          </a:r>
          <a:r>
            <a:rPr lang="uk-UA" sz="1600" kern="1200" dirty="0" smtClean="0"/>
            <a:t>;</a:t>
          </a:r>
          <a:endParaRPr lang="en-US" sz="1600" kern="1200" dirty="0"/>
        </a:p>
      </dsp:txBody>
      <dsp:txXfrm>
        <a:off x="5842986" y="269387"/>
        <a:ext cx="2130496" cy="1547982"/>
      </dsp:txXfrm>
    </dsp:sp>
    <dsp:sp modelId="{FE20267B-88A4-4C2D-8548-E015A634E71D}">
      <dsp:nvSpPr>
        <dsp:cNvPr id="0" name=""/>
        <dsp:cNvSpPr/>
      </dsp:nvSpPr>
      <dsp:spPr>
        <a:xfrm rot="5130633">
          <a:off x="6747016" y="2103545"/>
          <a:ext cx="517987" cy="37024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20000">
              <a:schemeClr val="accent1">
                <a:tint val="60000"/>
                <a:hueOff val="0"/>
                <a:satOff val="0"/>
                <a:lumOff val="0"/>
                <a:alphaOff val="0"/>
                <a:tint val="9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 rot="5130633">
        <a:off x="6747016" y="2103545"/>
        <a:ext cx="517987" cy="370241"/>
      </dsp:txXfrm>
    </dsp:sp>
    <dsp:sp modelId="{92983451-211C-4540-94BF-DFAC70A35A1A}">
      <dsp:nvSpPr>
        <dsp:cNvPr id="0" name=""/>
        <dsp:cNvSpPr/>
      </dsp:nvSpPr>
      <dsp:spPr>
        <a:xfrm>
          <a:off x="5987002" y="2789659"/>
          <a:ext cx="2223797" cy="1364167"/>
        </a:xfrm>
        <a:prstGeom prst="ellipse">
          <a:avLst/>
        </a:prstGeom>
        <a:gradFill rotWithShape="0">
          <a:gsLst>
            <a:gs pos="20000">
              <a:schemeClr val="accent1">
                <a:hueOff val="0"/>
                <a:satOff val="0"/>
                <a:lumOff val="0"/>
                <a:alphaOff val="0"/>
                <a:tint val="9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err="1" smtClean="0"/>
            <a:t>Учится</a:t>
          </a:r>
          <a:r>
            <a:rPr lang="uk-UA" sz="1600" kern="1200" dirty="0" smtClean="0"/>
            <a:t> </a:t>
          </a:r>
          <a:r>
            <a:rPr lang="uk-UA" sz="1600" kern="1200" dirty="0" err="1" smtClean="0"/>
            <a:t>креативно</a:t>
          </a:r>
          <a:r>
            <a:rPr lang="uk-UA" sz="1600" kern="1200" dirty="0" smtClean="0"/>
            <a:t> </a:t>
          </a:r>
          <a:r>
            <a:rPr lang="uk-UA" sz="1600" kern="1200" dirty="0" err="1" smtClean="0"/>
            <a:t>мыслить</a:t>
          </a:r>
          <a:r>
            <a:rPr lang="uk-UA" sz="1600" kern="1200" dirty="0" smtClean="0"/>
            <a:t>;</a:t>
          </a:r>
          <a:endParaRPr lang="en-US" sz="1600" kern="1200" dirty="0"/>
        </a:p>
      </dsp:txBody>
      <dsp:txXfrm>
        <a:off x="5987002" y="2789659"/>
        <a:ext cx="2223797" cy="1364167"/>
      </dsp:txXfrm>
    </dsp:sp>
    <dsp:sp modelId="{02EDF811-4E8D-46F6-85A9-AA7AA3664EA9}">
      <dsp:nvSpPr>
        <dsp:cNvPr id="0" name=""/>
        <dsp:cNvSpPr/>
      </dsp:nvSpPr>
      <dsp:spPr>
        <a:xfrm rot="10389784">
          <a:off x="5404527" y="3464103"/>
          <a:ext cx="428175" cy="37024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20000">
              <a:schemeClr val="accent1">
                <a:tint val="60000"/>
                <a:hueOff val="0"/>
                <a:satOff val="0"/>
                <a:lumOff val="0"/>
                <a:alphaOff val="0"/>
                <a:tint val="9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 rot="10389784">
        <a:off x="5404527" y="3464103"/>
        <a:ext cx="428175" cy="370241"/>
      </dsp:txXfrm>
    </dsp:sp>
    <dsp:sp modelId="{84F6EF59-AC94-4C7D-869C-EF6BADD03A44}">
      <dsp:nvSpPr>
        <dsp:cNvPr id="0" name=""/>
        <dsp:cNvSpPr/>
      </dsp:nvSpPr>
      <dsp:spPr>
        <a:xfrm>
          <a:off x="2999772" y="3097590"/>
          <a:ext cx="2223720" cy="1464631"/>
        </a:xfrm>
        <a:prstGeom prst="ellipse">
          <a:avLst/>
        </a:prstGeom>
        <a:gradFill rotWithShape="0">
          <a:gsLst>
            <a:gs pos="20000">
              <a:schemeClr val="accent1">
                <a:hueOff val="0"/>
                <a:satOff val="0"/>
                <a:lumOff val="0"/>
                <a:alphaOff val="0"/>
                <a:tint val="9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err="1" smtClean="0"/>
            <a:t>Самостоятельно</a:t>
          </a:r>
          <a:r>
            <a:rPr lang="uk-UA" sz="1600" kern="1200" dirty="0" smtClean="0"/>
            <a:t>  </a:t>
          </a:r>
          <a:r>
            <a:rPr lang="uk-UA" sz="1600" kern="1200" dirty="0" err="1" smtClean="0"/>
            <a:t>выбирает</a:t>
          </a:r>
          <a:r>
            <a:rPr lang="uk-UA" sz="1600" kern="1200" dirty="0" smtClean="0"/>
            <a:t>  путь;</a:t>
          </a:r>
          <a:endParaRPr lang="en-US" sz="1600" kern="1200" dirty="0"/>
        </a:p>
      </dsp:txBody>
      <dsp:txXfrm>
        <a:off x="2999772" y="3097590"/>
        <a:ext cx="2223720" cy="1464631"/>
      </dsp:txXfrm>
    </dsp:sp>
    <dsp:sp modelId="{F27E204E-086C-48B9-9C8E-6DE0BB13BBDA}">
      <dsp:nvSpPr>
        <dsp:cNvPr id="0" name=""/>
        <dsp:cNvSpPr/>
      </dsp:nvSpPr>
      <dsp:spPr>
        <a:xfrm rot="11305461">
          <a:off x="2432835" y="3427456"/>
          <a:ext cx="422725" cy="37024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20000">
              <a:schemeClr val="accent1">
                <a:tint val="60000"/>
                <a:hueOff val="0"/>
                <a:satOff val="0"/>
                <a:lumOff val="0"/>
                <a:alphaOff val="0"/>
                <a:tint val="9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 rot="11305461">
        <a:off x="2432835" y="3427456"/>
        <a:ext cx="422725" cy="370241"/>
      </dsp:txXfrm>
    </dsp:sp>
    <dsp:sp modelId="{2D1C8195-D88F-4173-A184-5CC19E096ABB}">
      <dsp:nvSpPr>
        <dsp:cNvPr id="0" name=""/>
        <dsp:cNvSpPr/>
      </dsp:nvSpPr>
      <dsp:spPr>
        <a:xfrm>
          <a:off x="154358" y="2645642"/>
          <a:ext cx="2105308" cy="1508172"/>
        </a:xfrm>
        <a:prstGeom prst="ellipse">
          <a:avLst/>
        </a:prstGeom>
        <a:gradFill rotWithShape="0">
          <a:gsLst>
            <a:gs pos="20000">
              <a:schemeClr val="accent1">
                <a:hueOff val="0"/>
                <a:satOff val="0"/>
                <a:lumOff val="0"/>
                <a:alphaOff val="0"/>
                <a:tint val="9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err="1" smtClean="0"/>
            <a:t>Исследует</a:t>
          </a:r>
          <a:r>
            <a:rPr lang="uk-UA" sz="1600" kern="1200" dirty="0" smtClean="0"/>
            <a:t> проблему;</a:t>
          </a:r>
          <a:endParaRPr lang="en-US" sz="1600" kern="1200" dirty="0"/>
        </a:p>
      </dsp:txBody>
      <dsp:txXfrm>
        <a:off x="154358" y="2645642"/>
        <a:ext cx="2105308" cy="1508172"/>
      </dsp:txXfrm>
    </dsp:sp>
    <dsp:sp modelId="{8FFBFD09-01C5-43BB-85B4-22FF956B6308}">
      <dsp:nvSpPr>
        <dsp:cNvPr id="0" name=""/>
        <dsp:cNvSpPr/>
      </dsp:nvSpPr>
      <dsp:spPr>
        <a:xfrm rot="16172367">
          <a:off x="967512" y="2039502"/>
          <a:ext cx="460110" cy="37024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20000">
              <a:schemeClr val="accent1">
                <a:tint val="60000"/>
                <a:hueOff val="0"/>
                <a:satOff val="0"/>
                <a:lumOff val="0"/>
                <a:alphaOff val="0"/>
                <a:tint val="9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 rot="16172367">
        <a:off x="967512" y="2039502"/>
        <a:ext cx="460110" cy="370241"/>
      </dsp:txXfrm>
    </dsp:sp>
    <dsp:sp modelId="{A2BC8D00-EED3-4FEC-9C3E-56D789A59B69}">
      <dsp:nvSpPr>
        <dsp:cNvPr id="0" name=""/>
        <dsp:cNvSpPr/>
      </dsp:nvSpPr>
      <dsp:spPr>
        <a:xfrm>
          <a:off x="82348" y="269388"/>
          <a:ext cx="2211126" cy="1508172"/>
        </a:xfrm>
        <a:prstGeom prst="ellipse">
          <a:avLst/>
        </a:prstGeom>
        <a:gradFill rotWithShape="0">
          <a:gsLst>
            <a:gs pos="20000">
              <a:schemeClr val="accent1">
                <a:hueOff val="0"/>
                <a:satOff val="0"/>
                <a:lumOff val="0"/>
                <a:alphaOff val="0"/>
                <a:tint val="9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kern="1200" dirty="0" smtClean="0"/>
            <a:t>Учится выражать свои мысли</a:t>
          </a:r>
          <a:endParaRPr lang="en-US" sz="1600" kern="1200" dirty="0"/>
        </a:p>
      </dsp:txBody>
      <dsp:txXfrm>
        <a:off x="82348" y="269388"/>
        <a:ext cx="2211126" cy="1508172"/>
      </dsp:txXfrm>
    </dsp:sp>
    <dsp:sp modelId="{973743FC-0E1E-4509-8B46-EB296640D5CF}">
      <dsp:nvSpPr>
        <dsp:cNvPr id="0" name=""/>
        <dsp:cNvSpPr/>
      </dsp:nvSpPr>
      <dsp:spPr>
        <a:xfrm rot="21034720">
          <a:off x="2447874" y="591026"/>
          <a:ext cx="461151" cy="37024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20000">
              <a:schemeClr val="accent1">
                <a:tint val="60000"/>
                <a:hueOff val="0"/>
                <a:satOff val="0"/>
                <a:lumOff val="0"/>
                <a:alphaOff val="0"/>
                <a:tint val="9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 rot="21034720">
        <a:off x="2447874" y="591026"/>
        <a:ext cx="461151" cy="3702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990BFA-2FC7-4FDC-AE38-0423CAD3027B}" type="datetimeFigureOut">
              <a:rPr lang="ru-RU" smtClean="0"/>
              <a:pPr/>
              <a:t>05.03.2017</a:t>
            </a:fld>
            <a:endParaRPr lang="ru-RU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4FD94F-BFD3-424F-835E-BF5F8AD018A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92361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4FD94F-BFD3-424F-835E-BF5F8AD018A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17" name="Пі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uk-UA" smtClean="0"/>
              <a:t>Зразок підзаголовка</a:t>
            </a:r>
            <a:endParaRPr kumimoji="0" lang="en-US"/>
          </a:p>
        </p:txBody>
      </p:sp>
      <p:sp>
        <p:nvSpPr>
          <p:cNvPr id="30" name="Місце для дати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5396C-0E8C-4971-897D-12BE3E055847}" type="datetimeFigureOut">
              <a:rPr lang="ru-RU" smtClean="0"/>
              <a:pPr/>
              <a:t>05.03.2017</a:t>
            </a:fld>
            <a:endParaRPr lang="ru-RU"/>
          </a:p>
        </p:txBody>
      </p:sp>
      <p:sp>
        <p:nvSpPr>
          <p:cNvPr id="19" name="Місце для нижнього колонтитула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Місце для номера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4E34D-238E-41CC-892A-FADF9A2D84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5396C-0E8C-4971-897D-12BE3E055847}" type="datetimeFigureOut">
              <a:rPr lang="ru-RU" smtClean="0"/>
              <a:pPr/>
              <a:t>05.03.2017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4E34D-238E-41CC-892A-FADF9A2D84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5396C-0E8C-4971-897D-12BE3E055847}" type="datetimeFigureOut">
              <a:rPr lang="ru-RU" smtClean="0"/>
              <a:pPr/>
              <a:t>05.03.2017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4E34D-238E-41CC-892A-FADF9A2D84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5396C-0E8C-4971-897D-12BE3E055847}" type="datetimeFigureOut">
              <a:rPr lang="ru-RU" smtClean="0"/>
              <a:pPr/>
              <a:t>05.03.2017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4E34D-238E-41CC-892A-FADF9A2D84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5396C-0E8C-4971-897D-12BE3E055847}" type="datetimeFigureOut">
              <a:rPr lang="ru-RU" smtClean="0"/>
              <a:pPr/>
              <a:t>05.03.2017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4E34D-238E-41CC-892A-FADF9A2D84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5396C-0E8C-4971-897D-12BE3E055847}" type="datetimeFigureOut">
              <a:rPr lang="ru-RU" smtClean="0"/>
              <a:pPr/>
              <a:t>05.03.2017</a:t>
            </a:fld>
            <a:endParaRPr lang="ru-RU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4E34D-238E-41CC-892A-FADF9A2D84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5" name="Місце для вмісту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5396C-0E8C-4971-897D-12BE3E055847}" type="datetimeFigureOut">
              <a:rPr lang="ru-RU" smtClean="0"/>
              <a:pPr/>
              <a:t>05.03.2017</a:t>
            </a:fld>
            <a:endParaRPr lang="ru-RU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4E34D-238E-41CC-892A-FADF9A2D84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5396C-0E8C-4971-897D-12BE3E055847}" type="datetimeFigureOut">
              <a:rPr lang="ru-RU" smtClean="0"/>
              <a:pPr/>
              <a:t>05.03.2017</a:t>
            </a:fld>
            <a:endParaRPr lang="ru-RU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4E34D-238E-41CC-892A-FADF9A2D84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5396C-0E8C-4971-897D-12BE3E055847}" type="datetimeFigureOut">
              <a:rPr lang="ru-RU" smtClean="0"/>
              <a:pPr/>
              <a:t>05.03.2017</a:t>
            </a:fld>
            <a:endParaRPr lang="ru-RU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4E34D-238E-41CC-892A-FADF9A2D84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5396C-0E8C-4971-897D-12BE3E055847}" type="datetimeFigureOut">
              <a:rPr lang="ru-RU" smtClean="0"/>
              <a:pPr/>
              <a:t>05.03.2017</a:t>
            </a:fld>
            <a:endParaRPr lang="ru-RU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4E34D-238E-41CC-892A-FADF9A2D84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кутник з одним вирізаним округленим кут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кутний трикут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5396C-0E8C-4971-897D-12BE3E055847}" type="datetimeFigureOut">
              <a:rPr lang="ru-RU" smtClean="0"/>
              <a:pPr/>
              <a:t>05.03.2017</a:t>
            </a:fld>
            <a:endParaRPr lang="ru-RU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614E34D-238E-41CC-892A-FADF9A2D840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uk-UA" smtClean="0"/>
              <a:t>Клацніть піктограму, щоб додати зображення</a:t>
            </a:r>
            <a:endParaRPr kumimoji="0" lang="en-US" dirty="0"/>
          </a:p>
        </p:txBody>
      </p:sp>
      <p:sp>
        <p:nvSpPr>
          <p:cNvPr id="10" name="Поліліні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іліні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іліні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іліні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Місце для заголовка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0" name="Місце для тексту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uk-UA" smtClean="0"/>
              <a:t>Зразок тексту</a:t>
            </a:r>
          </a:p>
          <a:p>
            <a:pPr lvl="1" eaLnBrk="1" latinLnBrk="0" hangingPunct="1"/>
            <a:r>
              <a:rPr kumimoji="0" lang="uk-UA" smtClean="0"/>
              <a:t>Другий рівень</a:t>
            </a:r>
          </a:p>
          <a:p>
            <a:pPr lvl="2" eaLnBrk="1" latinLnBrk="0" hangingPunct="1"/>
            <a:r>
              <a:rPr kumimoji="0" lang="uk-UA" smtClean="0"/>
              <a:t>Третій рівень</a:t>
            </a:r>
          </a:p>
          <a:p>
            <a:pPr lvl="3" eaLnBrk="1" latinLnBrk="0" hangingPunct="1"/>
            <a:r>
              <a:rPr kumimoji="0" lang="uk-UA" smtClean="0"/>
              <a:t>Четвертий рівень</a:t>
            </a:r>
          </a:p>
          <a:p>
            <a:pPr lvl="4" eaLnBrk="1" latinLnBrk="0" hangingPunct="1"/>
            <a:r>
              <a:rPr kumimoji="0" lang="uk-UA" smtClean="0"/>
              <a:t>П'ятий рівень</a:t>
            </a:r>
            <a:endParaRPr kumimoji="0" lang="en-US"/>
          </a:p>
        </p:txBody>
      </p:sp>
      <p:sp>
        <p:nvSpPr>
          <p:cNvPr id="10" name="Місце для дати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515396C-0E8C-4971-897D-12BE3E055847}" type="datetimeFigureOut">
              <a:rPr lang="ru-RU" smtClean="0"/>
              <a:pPr/>
              <a:t>05.03.2017</a:t>
            </a:fld>
            <a:endParaRPr lang="ru-RU"/>
          </a:p>
        </p:txBody>
      </p:sp>
      <p:sp>
        <p:nvSpPr>
          <p:cNvPr id="22" name="Місце для нижнього колонтитула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Місце для номера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614E34D-238E-41CC-892A-FADF9A2D840D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увати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іліні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іліні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785794"/>
            <a:ext cx="8572560" cy="714380"/>
          </a:xfrm>
        </p:spPr>
        <p:txBody>
          <a:bodyPr>
            <a:noAutofit/>
          </a:bodyPr>
          <a:lstStyle/>
          <a:p>
            <a:r>
              <a:rPr lang="uk-UA" sz="48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Юринская</a:t>
            </a:r>
            <a:r>
              <a:rPr lang="uk-UA" sz="4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48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Наталия</a:t>
            </a:r>
            <a:r>
              <a:rPr lang="uk-UA" sz="4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48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Васильевна</a:t>
            </a:r>
            <a:endParaRPr lang="ru-RU" sz="48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357158" y="1571612"/>
            <a:ext cx="4786346" cy="4357718"/>
          </a:xfrm>
        </p:spPr>
        <p:txBody>
          <a:bodyPr>
            <a:normAutofit/>
          </a:bodyPr>
          <a:lstStyle/>
          <a:p>
            <a:pPr algn="l"/>
            <a:endParaRPr lang="uk-UA" dirty="0"/>
          </a:p>
          <a:p>
            <a:pPr algn="l"/>
            <a:r>
              <a:rPr lang="uk-UA" dirty="0" smtClean="0"/>
              <a:t>Учитель </a:t>
            </a:r>
            <a:r>
              <a:rPr lang="uk-UA" dirty="0" smtClean="0"/>
              <a:t> </a:t>
            </a:r>
            <a:r>
              <a:rPr lang="uk-UA" dirty="0" err="1" smtClean="0"/>
              <a:t>начальных</a:t>
            </a:r>
            <a:r>
              <a:rPr lang="uk-UA" dirty="0" smtClean="0"/>
              <a:t>  </a:t>
            </a:r>
            <a:r>
              <a:rPr lang="uk-UA" dirty="0" err="1" smtClean="0"/>
              <a:t>классов</a:t>
            </a:r>
            <a:r>
              <a:rPr lang="uk-UA" dirty="0" smtClean="0"/>
              <a:t> </a:t>
            </a:r>
            <a:endParaRPr lang="uk-UA" dirty="0"/>
          </a:p>
          <a:p>
            <a:pPr algn="l"/>
            <a:r>
              <a:rPr lang="uk-UA" sz="2400" dirty="0" smtClean="0"/>
              <a:t>  </a:t>
            </a:r>
            <a:r>
              <a:rPr lang="ru-RU" sz="2400" dirty="0" smtClean="0"/>
              <a:t>ГОСУДАРСТВЕННОЕ УЧРЕЖДЕНИЕ «ЛУГАНСКИЙ УЧЕБНО-ВОСПИТАТЕЛЬНЫЙ  КОМПЛЕКС  СПЕЦИАЛИЗИРОВАННАЯ  ШКОЛА  </a:t>
            </a:r>
            <a:r>
              <a:rPr lang="en-US" sz="2400" dirty="0" smtClean="0"/>
              <a:t>l</a:t>
            </a:r>
            <a:r>
              <a:rPr lang="ru-RU" sz="2400" dirty="0" smtClean="0"/>
              <a:t> СТУПЕНИ-КОЛЛЕГИУМ № 36 ИМЕНИ МАРШАЛА Г.К.ЖУКОВА»</a:t>
            </a:r>
          </a:p>
          <a:p>
            <a:pPr algn="l"/>
            <a:endParaRPr lang="uk-UA" dirty="0" smtClean="0"/>
          </a:p>
          <a:p>
            <a:pPr algn="l"/>
            <a:endParaRPr lang="uk-UA" dirty="0" smtClean="0"/>
          </a:p>
          <a:p>
            <a:pPr algn="l"/>
            <a:endParaRPr lang="uk-UA" dirty="0" smtClean="0"/>
          </a:p>
          <a:p>
            <a:pPr algn="l"/>
            <a:endParaRPr lang="uk-UA" dirty="0" smtClean="0"/>
          </a:p>
        </p:txBody>
      </p:sp>
      <p:pic>
        <p:nvPicPr>
          <p:cNvPr id="1026" name="Picture 2" descr="D:\Наталья\МАШЕЧКА\фото\Я в День учителя2012\SAM_1519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8535" t="3328" r="1" b="18097"/>
          <a:stretch/>
        </p:blipFill>
        <p:spPr bwMode="auto">
          <a:xfrm>
            <a:off x="6007395" y="1573618"/>
            <a:ext cx="2741068" cy="361506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700808"/>
            <a:ext cx="7848872" cy="2808312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dirty="0" smtClean="0"/>
              <a:t>Я не просто обучаю, </a:t>
            </a:r>
            <a:r>
              <a:rPr lang="uk-UA" sz="3600" dirty="0" err="1" smtClean="0"/>
              <a:t>что</a:t>
            </a:r>
            <a:r>
              <a:rPr lang="uk-UA" sz="3600" dirty="0" smtClean="0"/>
              <a:t> </a:t>
            </a:r>
            <a:r>
              <a:rPr lang="uk-UA" sz="3600" dirty="0" err="1" smtClean="0"/>
              <a:t>делать</a:t>
            </a:r>
            <a:r>
              <a:rPr lang="uk-UA" sz="3100" dirty="0" smtClean="0"/>
              <a:t>, </a:t>
            </a:r>
            <a:r>
              <a:rPr lang="uk-UA" sz="3600" dirty="0" err="1" smtClean="0"/>
              <a:t>что</a:t>
            </a:r>
            <a:r>
              <a:rPr lang="uk-UA" sz="3600" dirty="0" smtClean="0"/>
              <a:t> знать, а</a:t>
            </a:r>
            <a:br>
              <a:rPr lang="uk-UA" sz="3600" dirty="0" smtClean="0"/>
            </a:br>
            <a:r>
              <a:rPr lang="uk-UA" sz="3600" dirty="0" smtClean="0"/>
              <a:t/>
            </a:r>
            <a:br>
              <a:rPr lang="uk-UA" sz="3600" dirty="0" smtClean="0"/>
            </a:br>
            <a:r>
              <a:rPr lang="uk-UA" sz="3600" dirty="0" smtClean="0"/>
              <a:t> обучаю </a:t>
            </a:r>
            <a:r>
              <a:rPr lang="uk-UA" sz="3600" dirty="0" err="1" smtClean="0"/>
              <a:t>рациональным</a:t>
            </a:r>
            <a:r>
              <a:rPr lang="uk-UA" sz="3600" dirty="0" smtClean="0"/>
              <a:t> способам </a:t>
            </a:r>
            <a:r>
              <a:rPr lang="uk-UA" sz="3600" dirty="0" err="1" smtClean="0"/>
              <a:t>решения</a:t>
            </a:r>
            <a:r>
              <a:rPr lang="uk-UA" sz="3600" dirty="0" smtClean="0"/>
              <a:t> </a:t>
            </a:r>
            <a:br>
              <a:rPr lang="uk-UA" sz="3600" dirty="0" smtClean="0"/>
            </a:br>
            <a:r>
              <a:rPr lang="uk-UA" sz="3600" dirty="0" smtClean="0"/>
              <a:t/>
            </a:r>
            <a:br>
              <a:rPr lang="uk-UA" sz="3600" dirty="0" smtClean="0"/>
            </a:br>
            <a:r>
              <a:rPr lang="uk-UA" sz="3600" dirty="0" smtClean="0"/>
              <a:t>любого </a:t>
            </a:r>
            <a:r>
              <a:rPr lang="uk-UA" sz="3600" dirty="0" err="1" smtClean="0"/>
              <a:t>задания</a:t>
            </a:r>
            <a:r>
              <a:rPr lang="uk-UA" sz="3600" dirty="0" smtClean="0"/>
              <a:t>.</a:t>
            </a:r>
            <a:br>
              <a:rPr lang="uk-UA" sz="3600" dirty="0" smtClean="0"/>
            </a:br>
            <a:endParaRPr lang="ru-RU" sz="32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67544" y="548680"/>
            <a:ext cx="4964610" cy="676294"/>
          </a:xfrm>
          <a:prstGeom prst="rect">
            <a:avLst/>
          </a:prstGeom>
        </p:spPr>
        <p:txBody>
          <a:bodyPr vert="horz" lIns="45720" tIns="45720" rIns="45720" bIns="45720" anchor="b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40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        </a:t>
            </a:r>
            <a:r>
              <a:rPr lang="uk-UA" sz="4000" b="1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Мое</a:t>
            </a:r>
            <a:r>
              <a:rPr lang="uk-UA" sz="40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кредо: 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285728"/>
            <a:ext cx="8029604" cy="676294"/>
          </a:xfrm>
        </p:spPr>
        <p:txBody>
          <a:bodyPr>
            <a:normAutofit/>
          </a:bodyPr>
          <a:lstStyle/>
          <a:p>
            <a:pPr algn="ctr"/>
            <a:r>
              <a:rPr lang="uk-UA" sz="4000" b="1" dirty="0" smtClean="0"/>
              <a:t>СТИЛЬ  РАБОТЫ</a:t>
            </a:r>
            <a:endParaRPr lang="ru-RU" sz="4000" b="1" dirty="0"/>
          </a:p>
        </p:txBody>
      </p:sp>
      <p:sp>
        <p:nvSpPr>
          <p:cNvPr id="7" name="Місце для вмісту 6"/>
          <p:cNvSpPr>
            <a:spLocks noGrp="1"/>
          </p:cNvSpPr>
          <p:nvPr>
            <p:ph sz="half" idx="1"/>
          </p:nvPr>
        </p:nvSpPr>
        <p:spPr>
          <a:xfrm>
            <a:off x="755576" y="928670"/>
            <a:ext cx="7716910" cy="574069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uk-UA" sz="2400" dirty="0" err="1" smtClean="0"/>
              <a:t>-Работать</a:t>
            </a:r>
            <a:r>
              <a:rPr lang="uk-UA" sz="2400" dirty="0" smtClean="0"/>
              <a:t> на ученика;</a:t>
            </a:r>
          </a:p>
          <a:p>
            <a:pPr algn="just">
              <a:buNone/>
            </a:pPr>
            <a:r>
              <a:rPr lang="ru-RU" sz="2400" dirty="0" smtClean="0"/>
              <a:t>-Доброта + строгость + справедливость = положительный результат</a:t>
            </a:r>
            <a:r>
              <a:rPr lang="uk-UA" sz="2400" dirty="0" smtClean="0"/>
              <a:t>;</a:t>
            </a:r>
          </a:p>
          <a:p>
            <a:pPr algn="just">
              <a:buNone/>
            </a:pPr>
            <a:r>
              <a:rPr lang="ru-RU" sz="2400" dirty="0" smtClean="0"/>
              <a:t>-Учить детей самостоятельности, ответственности, самоконтроля</a:t>
            </a:r>
            <a:r>
              <a:rPr lang="uk-UA" sz="2400" dirty="0" smtClean="0"/>
              <a:t>;</a:t>
            </a:r>
          </a:p>
          <a:p>
            <a:pPr algn="just">
              <a:buNone/>
            </a:pPr>
            <a:r>
              <a:rPr lang="uk-UA" sz="2400" dirty="0" err="1" smtClean="0"/>
              <a:t>-Прислушиваться</a:t>
            </a:r>
            <a:r>
              <a:rPr lang="uk-UA" sz="2400" dirty="0" smtClean="0"/>
              <a:t>  к  </a:t>
            </a:r>
            <a:r>
              <a:rPr lang="uk-UA" sz="2400" dirty="0" err="1" smtClean="0"/>
              <a:t>мысли</a:t>
            </a:r>
            <a:r>
              <a:rPr lang="uk-UA" sz="2400" dirty="0" smtClean="0"/>
              <a:t> ученика;</a:t>
            </a:r>
          </a:p>
          <a:p>
            <a:pPr algn="just">
              <a:buNone/>
            </a:pPr>
            <a:r>
              <a:rPr lang="uk-UA" sz="2400" dirty="0" smtClean="0"/>
              <a:t>- Не </a:t>
            </a:r>
            <a:r>
              <a:rPr lang="uk-UA" sz="2400" dirty="0" err="1" smtClean="0"/>
              <a:t>навязывать</a:t>
            </a:r>
            <a:r>
              <a:rPr lang="uk-UA" sz="2400" dirty="0" smtClean="0"/>
              <a:t>  </a:t>
            </a:r>
            <a:r>
              <a:rPr lang="uk-UA" sz="2400" dirty="0" err="1" smtClean="0"/>
              <a:t>своих</a:t>
            </a:r>
            <a:r>
              <a:rPr lang="uk-UA" sz="2400" dirty="0" smtClean="0"/>
              <a:t>  </a:t>
            </a:r>
            <a:r>
              <a:rPr lang="uk-UA" sz="2400" dirty="0" err="1" smtClean="0"/>
              <a:t>идей</a:t>
            </a:r>
            <a:r>
              <a:rPr lang="uk-UA" sz="2400" dirty="0" smtClean="0"/>
              <a:t>;</a:t>
            </a:r>
          </a:p>
          <a:p>
            <a:pPr algn="just">
              <a:buNone/>
            </a:pPr>
            <a:r>
              <a:rPr lang="ru-RU" sz="2400" dirty="0" smtClean="0"/>
              <a:t>-Учить своими поступками, действиями, делами;</a:t>
            </a:r>
            <a:endParaRPr lang="uk-UA" sz="2400" dirty="0" smtClean="0"/>
          </a:p>
          <a:p>
            <a:pPr algn="just">
              <a:buNone/>
            </a:pPr>
            <a:r>
              <a:rPr lang="ru-RU" sz="2400" dirty="0" smtClean="0"/>
              <a:t>-Воспитательный потенциал не в самом воспитательном мероприятии, а в процессе подготовки к нему, потому что именно здесь развивается личность;</a:t>
            </a:r>
            <a:endParaRPr lang="uk-UA" sz="2400" dirty="0" smtClean="0"/>
          </a:p>
          <a:p>
            <a:pPr algn="just">
              <a:buNone/>
            </a:pPr>
            <a:r>
              <a:rPr lang="uk-UA" sz="2400" dirty="0" smtClean="0"/>
              <a:t>-</a:t>
            </a:r>
            <a:r>
              <a:rPr lang="ru-RU" sz="2400" dirty="0" smtClean="0"/>
              <a:t> Отвергаю понятие “не хочу”, “не умею”, “не знаю” – учу этому детей</a:t>
            </a:r>
            <a:r>
              <a:rPr lang="uk-UA" sz="2400" dirty="0" smtClean="0"/>
              <a:t>.</a:t>
            </a:r>
            <a:endParaRPr lang="ru-R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918418"/>
          </a:xfrm>
        </p:spPr>
        <p:txBody>
          <a:bodyPr/>
          <a:lstStyle/>
          <a:p>
            <a:r>
              <a:rPr lang="uk-UA" dirty="0" smtClean="0"/>
              <a:t>Проблема </a:t>
            </a:r>
            <a:r>
              <a:rPr lang="uk-UA" dirty="0" err="1" smtClean="0"/>
              <a:t>класса</a:t>
            </a:r>
            <a:r>
              <a:rPr lang="uk-UA" dirty="0" smtClean="0"/>
              <a:t>:</a:t>
            </a:r>
            <a:endParaRPr lang="ru-RU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1428728" y="1857364"/>
            <a:ext cx="6143668" cy="40005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400" dirty="0" smtClean="0"/>
              <a:t>Содействие развитию личности ребенка, формированию  ее интеллектуального, нравственного  потенциала, обеспечение овладения учащимися целостной системы знаний об окружающей среде, практических умений и  навыков , способов творческой деятельности , приемов и методов самопознания и саморазвития ,  воспитание у них целостного восприятия себя,</a:t>
            </a:r>
            <a:r>
              <a:rPr lang="ru-RU" sz="2400" b="1" dirty="0" smtClean="0"/>
              <a:t> </a:t>
            </a:r>
            <a:r>
              <a:rPr lang="ru-RU" sz="2400" dirty="0" smtClean="0"/>
              <a:t>ценить и беречь свое здоровье и природу.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3042" y="285728"/>
            <a:ext cx="5929354" cy="893266"/>
          </a:xfrm>
        </p:spPr>
        <p:txBody>
          <a:bodyPr/>
          <a:lstStyle/>
          <a:p>
            <a:pPr algn="ctr"/>
            <a:r>
              <a:rPr lang="uk-UA" dirty="0" err="1" smtClean="0"/>
              <a:t>Методы</a:t>
            </a:r>
            <a:r>
              <a:rPr lang="uk-UA" dirty="0" smtClean="0"/>
              <a:t> </a:t>
            </a:r>
            <a:r>
              <a:rPr lang="uk-UA" dirty="0" err="1" smtClean="0"/>
              <a:t>работы</a:t>
            </a:r>
            <a:endParaRPr lang="ru-RU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357158" y="1071546"/>
            <a:ext cx="7772400" cy="581460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Объяснительно-иллюстративный </a:t>
            </a:r>
            <a:r>
              <a:rPr lang="uk-UA" sz="2800" dirty="0" smtClean="0"/>
              <a:t>метод:</a:t>
            </a:r>
            <a:endParaRPr lang="ru-RU" sz="2800" dirty="0"/>
          </a:p>
        </p:txBody>
      </p:sp>
      <p:graphicFrame>
        <p:nvGraphicFramePr>
          <p:cNvPr id="5" name="Схема 4"/>
          <p:cNvGraphicFramePr/>
          <p:nvPr/>
        </p:nvGraphicFramePr>
        <p:xfrm>
          <a:off x="214282" y="1643050"/>
          <a:ext cx="8715436" cy="16430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Місце для тексту 2"/>
          <p:cNvSpPr txBox="1">
            <a:spLocks/>
          </p:cNvSpPr>
          <p:nvPr/>
        </p:nvSpPr>
        <p:spPr>
          <a:xfrm>
            <a:off x="357158" y="3143248"/>
            <a:ext cx="7772400" cy="581460"/>
          </a:xfrm>
          <a:prstGeom prst="rect">
            <a:avLst/>
          </a:prstGeom>
        </p:spPr>
        <p:txBody>
          <a:bodyPr vert="horz" lIns="45720" rIns="45720" anchor="t">
            <a:normAutofit/>
          </a:bodyPr>
          <a:lstStyle/>
          <a:p>
            <a:pPr lvl="0">
              <a:spcBef>
                <a:spcPct val="20000"/>
              </a:spcBef>
              <a:buClr>
                <a:schemeClr val="accent3"/>
              </a:buClr>
              <a:buSzPct val="95000"/>
              <a:defRPr/>
            </a:pPr>
            <a:r>
              <a:rPr lang="ru-RU" sz="2800" dirty="0" smtClean="0"/>
              <a:t> </a:t>
            </a:r>
            <a:r>
              <a:rPr lang="ru-RU" sz="2800" dirty="0" err="1" smtClean="0"/>
              <a:t>Деятельностный</a:t>
            </a:r>
            <a:r>
              <a:rPr lang="ru-RU" sz="2800" dirty="0" smtClean="0"/>
              <a:t> </a:t>
            </a:r>
            <a:r>
              <a:rPr lang="uk-UA" sz="2800" dirty="0" smtClean="0"/>
              <a:t>метод</a:t>
            </a:r>
            <a:r>
              <a:rPr kumimoji="0" lang="uk-UA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0" name="Схема 9"/>
          <p:cNvGraphicFramePr/>
          <p:nvPr/>
        </p:nvGraphicFramePr>
        <p:xfrm>
          <a:off x="357158" y="3714752"/>
          <a:ext cx="8572560" cy="2857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8069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Ребенок на уроке</a:t>
            </a:r>
            <a:endParaRPr lang="en-US" b="1" spc="300" dirty="0"/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</p:nvPr>
        </p:nvGraphicFramePr>
        <p:xfrm>
          <a:off x="457200" y="1935480"/>
          <a:ext cx="8229600" cy="4389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683568" y="332656"/>
            <a:ext cx="7772400" cy="536076"/>
          </a:xfrm>
          <a:prstGeom prst="rect">
            <a:avLst/>
          </a:prstGeom>
          <a:ln>
            <a:noFill/>
          </a:ln>
        </p:spPr>
        <p:txBody>
          <a:bodyPr vert="horz" lIns="0" tIns="0" r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3200" b="1" dirty="0" err="1" smtClean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Формируя</a:t>
            </a:r>
            <a:r>
              <a:rPr lang="uk-UA" sz="3200" b="1" dirty="0" smtClean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uk-UA" sz="3200" b="1" dirty="0" err="1" smtClean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креативную</a:t>
            </a:r>
            <a:r>
              <a:rPr lang="uk-UA" sz="3200" b="1" dirty="0" smtClean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uk-UA" sz="3200" b="1" dirty="0" err="1" smtClean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личность</a:t>
            </a:r>
            <a:r>
              <a:rPr lang="uk-UA" sz="3200" b="1" dirty="0" smtClean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:</a:t>
            </a:r>
            <a:endParaRPr kumimoji="0" lang="ru-RU" sz="3200" b="1" i="0" u="none" strike="noStrike" kern="1200" cap="none" spc="0" normalizeH="0" baseline="0" noProof="0" dirty="0">
              <a:ln w="635">
                <a:noFill/>
              </a:ln>
              <a:solidFill>
                <a:schemeClr val="accent4">
                  <a:tint val="90000"/>
                  <a:satMod val="125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Місце для тексту 2"/>
          <p:cNvSpPr txBox="1">
            <a:spLocks/>
          </p:cNvSpPr>
          <p:nvPr/>
        </p:nvSpPr>
        <p:spPr>
          <a:xfrm>
            <a:off x="683568" y="1052736"/>
            <a:ext cx="7843838" cy="3168352"/>
          </a:xfrm>
          <a:prstGeom prst="rect">
            <a:avLst/>
          </a:prstGeom>
        </p:spPr>
        <p:txBody>
          <a:bodyPr vert="horz" lIns="45720" rIns="45720" anchor="t">
            <a:normAutofit fontScale="92500"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Char char="§"/>
              <a:tabLst/>
              <a:defRPr/>
            </a:pPr>
            <a:r>
              <a:rPr kumimoji="0" lang="uk-UA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</a:t>
            </a:r>
            <a:r>
              <a:rPr lang="uk-UA" sz="2800" dirty="0" err="1" smtClean="0"/>
              <a:t>изу</a:t>
            </a:r>
            <a:r>
              <a:rPr kumimoji="0" lang="uk-UA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чаю </a:t>
            </a:r>
            <a:r>
              <a:rPr kumimoji="0" lang="uk-UA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возрастные</a:t>
            </a:r>
            <a:r>
              <a:rPr kumimoji="0" lang="uk-UA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</a:t>
            </a:r>
            <a:r>
              <a:rPr lang="uk-UA" sz="2800" dirty="0" smtClean="0"/>
              <a:t> </a:t>
            </a:r>
            <a:r>
              <a:rPr lang="uk-UA" sz="2800" dirty="0" err="1" smtClean="0"/>
              <a:t>индивидуальные</a:t>
            </a:r>
            <a:r>
              <a:rPr lang="uk-UA" sz="2800" dirty="0" smtClean="0"/>
              <a:t> и</a:t>
            </a:r>
            <a:r>
              <a:rPr kumimoji="0" lang="uk-UA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uk-UA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психологические</a:t>
            </a:r>
            <a:r>
              <a:rPr kumimoji="0" lang="uk-UA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uk-UA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особенности</a:t>
            </a:r>
            <a:r>
              <a:rPr kumimoji="0" lang="uk-UA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uk-UA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детей</a:t>
            </a:r>
            <a:r>
              <a:rPr kumimoji="0" lang="uk-UA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Char char="§"/>
              <a:tabLst/>
              <a:defRPr/>
            </a:pPr>
            <a:r>
              <a:rPr lang="uk-UA" sz="2800" dirty="0"/>
              <a:t> </a:t>
            </a:r>
            <a:r>
              <a:rPr lang="uk-UA" sz="2800" dirty="0" err="1" smtClean="0"/>
              <a:t>-по</a:t>
            </a:r>
            <a:r>
              <a:rPr lang="uk-UA" sz="2800" baseline="0" dirty="0" err="1" smtClean="0"/>
              <a:t>дбираю</a:t>
            </a:r>
            <a:r>
              <a:rPr lang="uk-UA" sz="2800" dirty="0" smtClean="0"/>
              <a:t> </a:t>
            </a:r>
            <a:r>
              <a:rPr lang="uk-UA" sz="2800" dirty="0" err="1" smtClean="0"/>
              <a:t>интересные</a:t>
            </a:r>
            <a:r>
              <a:rPr lang="uk-UA" sz="2800" dirty="0" smtClean="0"/>
              <a:t> </a:t>
            </a:r>
            <a:r>
              <a:rPr lang="uk-UA" sz="2800" dirty="0" err="1" smtClean="0"/>
              <a:t>формы</a:t>
            </a:r>
            <a:r>
              <a:rPr lang="uk-UA" sz="2800" dirty="0" smtClean="0"/>
              <a:t> </a:t>
            </a:r>
            <a:r>
              <a:rPr lang="uk-UA" sz="2800" dirty="0" err="1" smtClean="0"/>
              <a:t>роботы</a:t>
            </a:r>
            <a:r>
              <a:rPr lang="uk-UA" sz="2800" dirty="0" smtClean="0"/>
              <a:t>, </a:t>
            </a:r>
            <a:r>
              <a:rPr lang="uk-UA" sz="2800" dirty="0" err="1" smtClean="0"/>
              <a:t>новые</a:t>
            </a:r>
            <a:r>
              <a:rPr lang="uk-UA" sz="2800" dirty="0" smtClean="0"/>
              <a:t> </a:t>
            </a:r>
            <a:r>
              <a:rPr lang="uk-UA" sz="2800" dirty="0" err="1" smtClean="0"/>
              <a:t>предметы</a:t>
            </a:r>
            <a:r>
              <a:rPr lang="uk-UA" sz="2800" dirty="0" smtClean="0"/>
              <a:t>, </a:t>
            </a:r>
            <a:r>
              <a:rPr lang="uk-UA" sz="2800" dirty="0" err="1" smtClean="0"/>
              <a:t>которые</a:t>
            </a:r>
            <a:r>
              <a:rPr lang="uk-UA" sz="2800" dirty="0" smtClean="0"/>
              <a:t> </a:t>
            </a:r>
            <a:r>
              <a:rPr lang="uk-UA" sz="2800" dirty="0" err="1" smtClean="0"/>
              <a:t>полностью</a:t>
            </a:r>
            <a:r>
              <a:rPr lang="uk-UA" sz="2800" dirty="0" smtClean="0"/>
              <a:t> </a:t>
            </a:r>
            <a:r>
              <a:rPr lang="uk-UA" sz="2800" dirty="0" err="1" smtClean="0"/>
              <a:t>раскроют</a:t>
            </a:r>
            <a:r>
              <a:rPr lang="uk-UA" sz="2800" dirty="0" smtClean="0"/>
              <a:t> </a:t>
            </a:r>
            <a:r>
              <a:rPr lang="uk-UA" sz="2800" dirty="0" err="1" smtClean="0"/>
              <a:t>неповторимость</a:t>
            </a:r>
            <a:r>
              <a:rPr lang="uk-UA" sz="2800" dirty="0" smtClean="0"/>
              <a:t> и </a:t>
            </a:r>
            <a:r>
              <a:rPr lang="uk-UA" sz="2800" dirty="0" err="1" smtClean="0"/>
              <a:t>возможности</a:t>
            </a:r>
            <a:r>
              <a:rPr lang="uk-UA" sz="2800" dirty="0" smtClean="0"/>
              <a:t> </a:t>
            </a:r>
            <a:r>
              <a:rPr lang="uk-UA" sz="2800" dirty="0" err="1" smtClean="0"/>
              <a:t>каждого</a:t>
            </a:r>
            <a:r>
              <a:rPr lang="uk-UA" sz="2800" dirty="0" smtClean="0"/>
              <a:t> </a:t>
            </a:r>
            <a:r>
              <a:rPr lang="uk-UA" sz="2800" dirty="0" err="1" smtClean="0"/>
              <a:t>ребенка</a:t>
            </a:r>
            <a:r>
              <a:rPr lang="uk-UA" sz="2800" dirty="0" smtClean="0"/>
              <a:t>;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Char char="§"/>
              <a:tabLst/>
              <a:defRPr/>
            </a:pPr>
            <a:r>
              <a:rPr lang="uk-UA" sz="2800" dirty="0"/>
              <a:t> </a:t>
            </a:r>
            <a:r>
              <a:rPr lang="uk-UA" sz="2800" dirty="0" err="1" smtClean="0"/>
              <a:t>-творчески</a:t>
            </a:r>
            <a:r>
              <a:rPr lang="uk-UA" sz="2800" dirty="0" smtClean="0"/>
              <a:t> </a:t>
            </a:r>
            <a:r>
              <a:rPr lang="uk-UA" sz="2800" dirty="0" err="1" smtClean="0"/>
              <a:t>работаю</a:t>
            </a:r>
            <a:r>
              <a:rPr lang="uk-UA" sz="2800" dirty="0" smtClean="0"/>
              <a:t> сама и так же </a:t>
            </a:r>
            <a:r>
              <a:rPr lang="uk-UA" sz="2800" dirty="0" err="1" smtClean="0"/>
              <a:t>воспитываю</a:t>
            </a:r>
            <a:r>
              <a:rPr lang="uk-UA" sz="2800" dirty="0" smtClean="0"/>
              <a:t> </a:t>
            </a:r>
            <a:r>
              <a:rPr lang="uk-UA" sz="2800" dirty="0" err="1" smtClean="0"/>
              <a:t>своих</a:t>
            </a:r>
            <a:r>
              <a:rPr lang="uk-UA" sz="2800" dirty="0" smtClean="0"/>
              <a:t> </a:t>
            </a:r>
            <a:r>
              <a:rPr lang="uk-UA" sz="2800" dirty="0" err="1" smtClean="0"/>
              <a:t>учеников</a:t>
            </a:r>
            <a:r>
              <a:rPr lang="uk-UA" sz="2800" dirty="0" smtClean="0"/>
              <a:t>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Char char="§"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2627784" y="4653136"/>
            <a:ext cx="5900192" cy="1862342"/>
          </a:xfrm>
        </p:spPr>
        <p:txBody>
          <a:bodyPr>
            <a:normAutofit/>
          </a:bodyPr>
          <a:lstStyle/>
          <a:p>
            <a:r>
              <a:rPr lang="ru-RU" sz="2400" dirty="0" smtClean="0"/>
              <a:t> </a:t>
            </a:r>
            <a:r>
              <a:rPr lang="ru-RU" sz="2600" dirty="0" smtClean="0"/>
              <a:t>Никогда не учить ребенка так, как учили меня, ибо он рожден в другое время, в других условиях и будет жить по-другому</a:t>
            </a:r>
            <a:endParaRPr lang="ru-RU" sz="2400" dirty="0" smtClean="0"/>
          </a:p>
          <a:p>
            <a:endParaRPr lang="ru-RU" sz="2400" dirty="0" smtClean="0"/>
          </a:p>
          <a:p>
            <a:endParaRPr lang="ru-RU" sz="2400" dirty="0" smtClean="0"/>
          </a:p>
          <a:p>
            <a:pPr algn="just"/>
            <a:endParaRPr lang="ru-RU" sz="2400" dirty="0">
              <a:solidFill>
                <a:srgbClr val="75EB9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ік">
  <a:themeElements>
    <a:clrScheme name="Інше 7">
      <a:dk1>
        <a:sysClr val="windowText" lastClr="000000"/>
      </a:dk1>
      <a:lt1>
        <a:srgbClr val="ACE8F1"/>
      </a:lt1>
      <a:dk2>
        <a:srgbClr val="0075A2"/>
      </a:dk2>
      <a:lt2>
        <a:srgbClr val="DBF5F9"/>
      </a:lt2>
      <a:accent1>
        <a:srgbClr val="0F6FC6"/>
      </a:accent1>
      <a:accent2>
        <a:srgbClr val="009DD9"/>
      </a:accent2>
      <a:accent3>
        <a:srgbClr val="0F6FC6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і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532</TotalTime>
  <Words>330</Words>
  <Application>Microsoft Office PowerPoint</Application>
  <PresentationFormat>Экран (4:3)</PresentationFormat>
  <Paragraphs>48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Потік</vt:lpstr>
      <vt:lpstr>Юринская Наталия Васильевна</vt:lpstr>
      <vt:lpstr>Я не просто обучаю, что делать, что знать, а   обучаю рациональным способам решения   любого задания. </vt:lpstr>
      <vt:lpstr>СТИЛЬ  РАБОТЫ</vt:lpstr>
      <vt:lpstr>Проблема класса:</vt:lpstr>
      <vt:lpstr>Методы работы</vt:lpstr>
      <vt:lpstr>Ребенок на уроке</vt:lpstr>
      <vt:lpstr>Слайд 7</vt:lpstr>
    </vt:vector>
  </TitlesOfParts>
  <Company>СШ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Аленка</dc:creator>
  <cp:lastModifiedBy>Наталья</cp:lastModifiedBy>
  <cp:revision>71</cp:revision>
  <dcterms:created xsi:type="dcterms:W3CDTF">2012-01-16T15:57:48Z</dcterms:created>
  <dcterms:modified xsi:type="dcterms:W3CDTF">2017-03-05T16:52:02Z</dcterms:modified>
</cp:coreProperties>
</file>