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5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D89B37-A25A-44F8-BAB0-894258604522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5E0936-4AE8-4C30-BA90-C7F9A8EBB68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Загрязнение почвы.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Мацнева</a:t>
            </a:r>
            <a:r>
              <a:rPr lang="ru-RU" dirty="0" smtClean="0"/>
              <a:t> Татьяна.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68681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6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Одной из важных, актуальных, мировых проблем является загрязнение почвы. Почва – это одно из наиболее чувствительных и тонких слоев Земли.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440474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загрязнения почвы: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промышленные выбросы,</a:t>
            </a:r>
          </a:p>
          <a:p>
            <a:r>
              <a:rPr lang="ru-RU" dirty="0" smtClean="0"/>
              <a:t>загрязнение пестицидами,</a:t>
            </a:r>
          </a:p>
          <a:p>
            <a:r>
              <a:rPr lang="ru-RU" dirty="0" smtClean="0"/>
              <a:t>разрушение </a:t>
            </a:r>
            <a:r>
              <a:rPr lang="ru-RU" dirty="0"/>
              <a:t>слоев почвы, </a:t>
            </a:r>
            <a:endParaRPr lang="ru-RU" dirty="0" smtClean="0"/>
          </a:p>
          <a:p>
            <a:r>
              <a:rPr lang="ru-RU" dirty="0" smtClean="0"/>
              <a:t>поиски </a:t>
            </a:r>
            <a:r>
              <a:rPr lang="ru-RU" dirty="0"/>
              <a:t>ископаемых, </a:t>
            </a:r>
            <a:endParaRPr lang="ru-RU" dirty="0" smtClean="0"/>
          </a:p>
          <a:p>
            <a:r>
              <a:rPr lang="ru-RU" dirty="0" smtClean="0"/>
              <a:t>неорганические </a:t>
            </a:r>
            <a:r>
              <a:rPr lang="ru-RU" dirty="0"/>
              <a:t>отходы, </a:t>
            </a:r>
            <a:endParaRPr lang="ru-RU" dirty="0" smtClean="0"/>
          </a:p>
          <a:p>
            <a:r>
              <a:rPr lang="ru-RU" dirty="0" smtClean="0"/>
              <a:t>радиоактивные  </a:t>
            </a:r>
            <a:r>
              <a:rPr lang="ru-RU" dirty="0"/>
              <a:t>вещества, </a:t>
            </a:r>
            <a:endParaRPr lang="ru-RU" dirty="0" smtClean="0"/>
          </a:p>
          <a:p>
            <a:r>
              <a:rPr lang="ru-RU" dirty="0" smtClean="0"/>
              <a:t>атмосферные </a:t>
            </a:r>
            <a:r>
              <a:rPr lang="ru-RU" dirty="0"/>
              <a:t>осадки, </a:t>
            </a:r>
            <a:endParaRPr lang="ru-RU" dirty="0" smtClean="0"/>
          </a:p>
          <a:p>
            <a:r>
              <a:rPr lang="ru-RU" dirty="0" smtClean="0"/>
              <a:t>сельскохозяйственная </a:t>
            </a:r>
            <a:r>
              <a:rPr lang="ru-RU" dirty="0"/>
              <a:t>деятельность.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3456384" cy="275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7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Тяжелые металлы.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Высокая опасность для человека происходит из-за выброса в почвенный покров тяжелых металлов, таких как железо, марганец, цинк, медь, молибден, ртуть, мышьяк, свинец.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908" y="2996952"/>
            <a:ext cx="3983994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96952"/>
            <a:ext cx="352839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загрязнения почв.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Главными источниками для загрязнения почвы являются промышленные комплексы, транспорты, теплоэнергетика и жилые дома. </a:t>
            </a: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708920"/>
            <a:ext cx="4521696" cy="339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0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Самоочищение почвенного покрова.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7091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Самоочищение почв, как правило, - медленный процесс и занимает около сотни лет, что приводит к накоплению токсичных веществ, гибели растительного и животного мира. Почва возрождает свой плодородный слой путем </a:t>
            </a:r>
            <a:r>
              <a:rPr lang="ru-RU" dirty="0" err="1"/>
              <a:t>саморегуляции</a:t>
            </a:r>
            <a:r>
              <a:rPr lang="ru-RU" dirty="0"/>
              <a:t>, но из-за длительного времени для данной операции результаты могут быть пустыми.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1690677"/>
            <a:ext cx="3528392" cy="2140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77072"/>
            <a:ext cx="3528392" cy="229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8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Экология-чистота нашей планеты, и кто как не мы, люди неосознанно загрязняем её?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Каждый может предотвратить загрязнение почвы и окружающей среды различными способами: использование </a:t>
            </a:r>
            <a:r>
              <a:rPr lang="ru-RU" dirty="0" err="1"/>
              <a:t>биотоплива</a:t>
            </a:r>
            <a:r>
              <a:rPr lang="ru-RU" dirty="0"/>
              <a:t>, уменьшение расходования водных ресурсов, постройка экологически чистых домов, употребление экологически-чистых продуктов, участие в субботниках. Также, существуют зеленые движения, которые устраивают митинги, пробуждают инициативу и осознанность в спасении </a:t>
            </a:r>
            <a:r>
              <a:rPr lang="ru-RU" dirty="0" smtClean="0"/>
              <a:t>природы.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2582416" cy="207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Процентное соотношение.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93,5% </a:t>
            </a:r>
            <a:r>
              <a:rPr lang="ru-RU" dirty="0" smtClean="0"/>
              <a:t>считают, загрязнение окружающей среды мировой проблемой</a:t>
            </a:r>
            <a:r>
              <a:rPr lang="ru-RU" dirty="0" smtClean="0"/>
              <a:t>.</a:t>
            </a:r>
          </a:p>
          <a:p>
            <a:r>
              <a:rPr lang="ru-RU" dirty="0"/>
              <a:t>100% проголосовавших людей предполагают, что на сегодняшний день почвенный покров Земли стал грязнее.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64,5 </a:t>
            </a:r>
            <a:r>
              <a:rPr lang="ru-RU" dirty="0"/>
              <a:t>% основной проблемой загрязнений почвы является вина человека</a:t>
            </a:r>
            <a:endParaRPr lang="ru-RU" dirty="0" smtClean="0"/>
          </a:p>
          <a:p>
            <a:r>
              <a:rPr lang="ru-RU" dirty="0" smtClean="0"/>
              <a:t>45,2 </a:t>
            </a:r>
            <a:r>
              <a:rPr lang="ru-RU" dirty="0" smtClean="0"/>
              <a:t>% думают, что самоочищение почвы происходит более чем за сотню лет.</a:t>
            </a:r>
          </a:p>
          <a:p>
            <a:r>
              <a:rPr lang="ru-RU" smtClean="0"/>
              <a:t>48,4</a:t>
            </a:r>
            <a:r>
              <a:rPr lang="ru-RU" smtClean="0"/>
              <a:t>% </a:t>
            </a:r>
            <a:r>
              <a:rPr lang="ru-RU" dirty="0" smtClean="0"/>
              <a:t>людей принимают участие в акциях, субботниках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78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Природа пока еще богата и щедра. При умелом, заботливом пользовании ею она может не только терять, а наращивать свое богатство на отраду людям, но для этого недостаточно видеть в природе только источник ресурсов для жизни и производства. Необходимо научиться понимать ее, заботиться о ней и защищать. Только в этом случае, человек и природа будут жить в гармонии.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85431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</TotalTime>
  <Words>362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Загрязнение почвы.</vt:lpstr>
      <vt:lpstr>Почва.</vt:lpstr>
      <vt:lpstr>Причины загрязнения почвы:</vt:lpstr>
      <vt:lpstr>Тяжелые металлы.</vt:lpstr>
      <vt:lpstr>Источники загрязнения почв.</vt:lpstr>
      <vt:lpstr>Самоочищение почвенного покрова.</vt:lpstr>
      <vt:lpstr>Экология-чистота нашей планеты, и кто как не мы, люди неосознанно загрязняем её? </vt:lpstr>
      <vt:lpstr>Процентное соотношение.</vt:lpstr>
      <vt:lpstr>Заключение.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Загрязнение почвы.</dc:title>
  <dc:creator>Комп</dc:creator>
  <cp:lastModifiedBy>Комп</cp:lastModifiedBy>
  <cp:revision>4</cp:revision>
  <dcterms:created xsi:type="dcterms:W3CDTF">2014-04-30T10:02:01Z</dcterms:created>
  <dcterms:modified xsi:type="dcterms:W3CDTF">2014-05-01T15:03:54Z</dcterms:modified>
</cp:coreProperties>
</file>