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14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EF56-BBDE-4185-9D23-D723627E53B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1DDD-27EE-45E4-A622-5358EC84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394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EF56-BBDE-4185-9D23-D723627E53B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1DDD-27EE-45E4-A622-5358EC84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952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EF56-BBDE-4185-9D23-D723627E53B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1DDD-27EE-45E4-A622-5358EC84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433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EF56-BBDE-4185-9D23-D723627E53B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1DDD-27EE-45E4-A622-5358EC84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646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EF56-BBDE-4185-9D23-D723627E53B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1DDD-27EE-45E4-A622-5358EC84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532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EF56-BBDE-4185-9D23-D723627E53B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1DDD-27EE-45E4-A622-5358EC84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456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EF56-BBDE-4185-9D23-D723627E53B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1DDD-27EE-45E4-A622-5358EC84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792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EF56-BBDE-4185-9D23-D723627E53B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1DDD-27EE-45E4-A622-5358EC84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573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EF56-BBDE-4185-9D23-D723627E53B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1DDD-27EE-45E4-A622-5358EC84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86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EF56-BBDE-4185-9D23-D723627E53B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1DDD-27EE-45E4-A622-5358EC84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743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1EF56-BBDE-4185-9D23-D723627E53B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1DDD-27EE-45E4-A622-5358EC84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64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1EF56-BBDE-4185-9D23-D723627E53B5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B1DDD-27EE-45E4-A622-5358EC8472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906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50000">
              <a:schemeClr val="accent6">
                <a:lumMod val="75000"/>
                <a:alpha val="78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1300" y="4246563"/>
            <a:ext cx="9139707" cy="192993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7200" b="1" dirty="0" smtClean="0">
                <a:ln w="12700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Учебный кабинет</a:t>
            </a:r>
            <a:endParaRPr lang="ru-RU" sz="7200" b="1" dirty="0">
              <a:ln w="12700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7773" y="249947"/>
            <a:ext cx="5220511" cy="13229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/>
              <a:t>Визуальная экскурсия</a:t>
            </a:r>
          </a:p>
          <a:p>
            <a:r>
              <a:rPr lang="ru-RU" dirty="0" smtClean="0"/>
              <a:t>ГРЦИО «</a:t>
            </a:r>
            <a:r>
              <a:rPr lang="ru-RU" dirty="0" err="1" smtClean="0"/>
              <a:t>Тьютор</a:t>
            </a:r>
            <a:r>
              <a:rPr lang="ru-RU" dirty="0" smtClean="0"/>
              <a:t>»</a:t>
            </a:r>
          </a:p>
          <a:p>
            <a:r>
              <a:rPr lang="ru-RU" dirty="0" err="1" smtClean="0"/>
              <a:t>Каб</a:t>
            </a:r>
            <a:r>
              <a:rPr lang="ru-RU" dirty="0" smtClean="0"/>
              <a:t> 102</a:t>
            </a:r>
          </a:p>
          <a:p>
            <a:r>
              <a:rPr lang="ru-RU" dirty="0" smtClean="0"/>
              <a:t>Октябрь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24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62474"/>
            <a:ext cx="10188315" cy="679552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901" y="0"/>
            <a:ext cx="510987" cy="6858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     </a:t>
            </a:r>
            <a:b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5025965" y="5930153"/>
            <a:ext cx="941294" cy="484095"/>
          </a:xfrm>
          <a:prstGeom prst="up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199" y="62473"/>
            <a:ext cx="10188315" cy="6795527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>
            <a:off x="5351929" y="6225988"/>
            <a:ext cx="941295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198" y="62473"/>
            <a:ext cx="10188316" cy="6795527"/>
          </a:xfrm>
          <a:prstGeom prst="rect">
            <a:avLst/>
          </a:prstGeom>
        </p:spPr>
      </p:pic>
      <p:sp>
        <p:nvSpPr>
          <p:cNvPr id="13" name="Стрелка влево 12"/>
          <p:cNvSpPr/>
          <p:nvPr/>
        </p:nvSpPr>
        <p:spPr>
          <a:xfrm>
            <a:off x="8095129" y="6225988"/>
            <a:ext cx="847165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196" y="-18209"/>
            <a:ext cx="10188317" cy="6795528"/>
          </a:xfrm>
          <a:prstGeom prst="rect">
            <a:avLst/>
          </a:prstGeom>
        </p:spPr>
      </p:pic>
      <p:sp>
        <p:nvSpPr>
          <p:cNvPr id="15" name="Стрелка влево 14"/>
          <p:cNvSpPr/>
          <p:nvPr/>
        </p:nvSpPr>
        <p:spPr>
          <a:xfrm>
            <a:off x="7557247" y="6225988"/>
            <a:ext cx="914400" cy="457200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2841" y="40341"/>
            <a:ext cx="10188316" cy="6817659"/>
          </a:xfrm>
          <a:prstGeom prst="rect">
            <a:avLst/>
          </a:prstGeom>
        </p:spPr>
      </p:pic>
      <p:sp>
        <p:nvSpPr>
          <p:cNvPr id="17" name="Стрелка вправо 16"/>
          <p:cNvSpPr/>
          <p:nvPr/>
        </p:nvSpPr>
        <p:spPr>
          <a:xfrm>
            <a:off x="7395883" y="6205818"/>
            <a:ext cx="860611" cy="416859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85" y="-33253"/>
            <a:ext cx="10331834" cy="6891253"/>
          </a:xfrm>
          <a:prstGeom prst="rect">
            <a:avLst/>
          </a:prstGeom>
        </p:spPr>
      </p:pic>
      <p:sp>
        <p:nvSpPr>
          <p:cNvPr id="19" name="Стрелка влево 18"/>
          <p:cNvSpPr/>
          <p:nvPr/>
        </p:nvSpPr>
        <p:spPr>
          <a:xfrm>
            <a:off x="9199035" y="6333565"/>
            <a:ext cx="900953" cy="363071"/>
          </a:xfrm>
          <a:prstGeom prst="lef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2369" y="-33253"/>
            <a:ext cx="10331834" cy="6891253"/>
          </a:xfrm>
          <a:prstGeom prst="rect">
            <a:avLst/>
          </a:prstGeom>
        </p:spPr>
      </p:pic>
      <p:sp>
        <p:nvSpPr>
          <p:cNvPr id="21" name="Стрелка вниз 20"/>
          <p:cNvSpPr/>
          <p:nvPr/>
        </p:nvSpPr>
        <p:spPr>
          <a:xfrm>
            <a:off x="5809129" y="6225988"/>
            <a:ext cx="860612" cy="39668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2369" y="-33253"/>
            <a:ext cx="10331834" cy="689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251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13</Words>
  <Application>Microsoft Office PowerPoint</Application>
  <PresentationFormat>Произвольный</PresentationFormat>
  <Paragraphs>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Учебный кабинет</vt:lpstr>
      <vt:lpstr>Учебный       кабинет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Учебный кабинет</dc:title>
  <dc:creator>Надежда Кузнецова</dc:creator>
  <cp:lastModifiedBy>Ольга</cp:lastModifiedBy>
  <cp:revision>15</cp:revision>
  <dcterms:created xsi:type="dcterms:W3CDTF">2015-10-29T05:13:23Z</dcterms:created>
  <dcterms:modified xsi:type="dcterms:W3CDTF">2015-11-04T04:52:19Z</dcterms:modified>
</cp:coreProperties>
</file>