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AAC09-C4FB-4148-80C3-DD7F524D36D7}" type="datetimeFigureOut">
              <a:rPr lang="ru-RU" smtClean="0"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2D1B9-730F-4ED8-B8B4-3F0F49C8536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Acer-5745G</dc:creator>
  <cp:lastModifiedBy>Acer-5745G</cp:lastModifiedBy>
  <cp:revision>1</cp:revision>
  <dcterms:created xsi:type="dcterms:W3CDTF">2017-11-30T06:04:50Z</dcterms:created>
  <dcterms:modified xsi:type="dcterms:W3CDTF">2017-11-30T06:05:09Z</dcterms:modified>
</cp:coreProperties>
</file>