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8200"/>
            <a:ext cx="6172200" cy="2590800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Современные информационные технологии в социальных науках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191000"/>
            <a:ext cx="4572000" cy="2667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Боброва Валерия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Студентка группы: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СОЦ-б-о-17-1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41148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Кузнецов, И.Н. Учебник по информационно-аналитической работе / И.Н. Кузнецов. – М., 2001 – 320с.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2)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Лактионов А.В. Информационное общество / А.В.Лактионов. - М.: АСТ, 2004. - 507 с.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Симонович С.В.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Информатика.Базовый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курс. 2-е издание. / под редакцией С.В. Симонович – СПб.: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Питер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191000" y="914400"/>
            <a:ext cx="43434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4) Информатизация образования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направления, средства, технологии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[Ю.В. Арбузов и др.] ; под общей ред. В.И. Маслова. - М. : Издательство МЭИ, 2004. - 868 с.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5)  Информационные технологии в профессиональной деятельности : учеб. пособие :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Магистратура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/ сост. Т. П. Нечаева, О. П. Панкратова, Р. Г.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Семеренко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Сев.-Кав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федер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ун-т. - Ставрополь : СКФУ, 2013. - 144 с.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077200" y="5638800"/>
            <a:ext cx="6858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3-023-Spasibo-za-vniman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153400" cy="5715000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Введение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Определение понятия информатизации общества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Условия информатизации общества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Информационная культура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Роль информатизации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Последствия и проблематика информатизации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Заключение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Список используемой литературы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resur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447800"/>
            <a:ext cx="3505200" cy="3886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5562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700" dirty="0" smtClean="0"/>
              <a:t>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современном обществе информационные ресурсы занимают главное место. Ведь деятельность людей зависит от их способности эффективно использовать информацию.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Для ориентации в информационных потоках современный специалист любого профиля должен уметь получать, обрабатывать и использовать информацию с помощью различных средств связи.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Информация -стратегический ресурс общества, ресурс, определяющий  уровень развития государства.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077200" y="5638800"/>
            <a:ext cx="6858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1-0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447800"/>
            <a:ext cx="3352800" cy="3810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Определение понятия информатизации общества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6019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/>
              <a:t>  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Информатизация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общества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это глобальный процесс, затрагивающий все сферы общества и направленный на создание лучших условий для удовлетворения информационных потребностей. 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Информатизация общества –закономерность современного социального прогресса. 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Целью информатизации является улучшение качества жизни людей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Информатизация была отмечена в первую очередь в странах Запада, США и в Японии.</a:t>
            </a:r>
          </a:p>
          <a:p>
            <a:pPr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001000" y="5638800"/>
            <a:ext cx="685800" cy="7376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Условия информатизации общества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46482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Условия информатизации – это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реальная обстановка, в которой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происходит процесс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информатизации.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334000" y="1447800"/>
            <a:ext cx="38100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Условия могут быть: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Социальными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Политическими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Правовыми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Экономическими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Технологическими</a:t>
            </a:r>
          </a:p>
          <a:p>
            <a:endParaRPr lang="ru-RU" sz="25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5638800"/>
            <a:ext cx="661416" cy="7376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e93e2a655594e6b03a7c6ae52252c827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733800"/>
            <a:ext cx="5029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н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733800"/>
            <a:ext cx="29718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447800"/>
            <a:ext cx="25908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Информационная культура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70104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Информационная культура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— умение целенаправленно работать с информацией</a:t>
            </a:r>
          </a:p>
          <a:p>
            <a:pPr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Информационная культура проявляется в: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навыках по использованию устройств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способности использовать в своей деятельности компьютерную информационную технологию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умении извлекать информацию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во владении основами аналитической переработки информации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умении работать с различной информацией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знании особенностей информационных потоков в своей области деятельности</a:t>
            </a:r>
            <a:r>
              <a:rPr lang="ru-RU" sz="2500" dirty="0" smtClean="0"/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077200" y="5638800"/>
            <a:ext cx="661416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Роль информатизации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33800" y="1219200"/>
            <a:ext cx="50292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Игнорирование информатизации может привести к потере рынков труда и сбыта, резкому снижению конкурентоспособности страны.</a:t>
            </a:r>
          </a:p>
          <a:p>
            <a:pPr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Особое внимание информационным технологиям уделяют потому что они лежат в основе развития всех других отраслей.</a:t>
            </a:r>
          </a:p>
          <a:p>
            <a:endParaRPr lang="ru-RU" sz="2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295400"/>
            <a:ext cx="3962400" cy="274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Альтернативы информатизации нет. Это объективный этап социального прогресса во всех областях, прежде всего в экономике, управлении, науке и технологии.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5638800"/>
            <a:ext cx="6858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343400"/>
            <a:ext cx="35052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pravka-infor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267200"/>
            <a:ext cx="2819400" cy="2590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Последствия и проблематика информатизации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41148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Швейцарский ученый К.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Хессенг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 книге «Страх перед компьютером» представил последствия информатизации общества. 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Следует помнить, что бездумная и слишком активная информатизация общества может привести к социальному регрессу. Поэтому надо уделять внимание  информационной культуре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498848" y="1295400"/>
            <a:ext cx="4645152" cy="3581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Проблемы информатизации: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отсутствии развитой инфраструктуры информатизации;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недостаточна компьютерная грамотность населения;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сложности внедрения новейших программных продуктов в практику управления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077200" y="5562600"/>
            <a:ext cx="661416" cy="7376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41148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Деятельность людей и организаций все в большей степени начинает зависеть от их информированности и способности эффективно использовать имеющуюся информацию.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14800" y="990600"/>
            <a:ext cx="4800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Информатизация общества - совокупность взаимосвязанных технических, экономических, социальных, политических и духовно-культурных факторов, которые обеспечивают развитие и широкомасштабное получение, обмен и применение информации в целях дальнейшего развития и совершенствования общества и его членов.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313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267200"/>
            <a:ext cx="40386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077200" y="5562600"/>
            <a:ext cx="661416" cy="7376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482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Современные информационные технологии в социальных науках</vt:lpstr>
      <vt:lpstr>содержание</vt:lpstr>
      <vt:lpstr>Введение</vt:lpstr>
      <vt:lpstr>Определение понятия информатизации общества</vt:lpstr>
      <vt:lpstr>Условия информатизации общества </vt:lpstr>
      <vt:lpstr>Информационная культура   </vt:lpstr>
      <vt:lpstr>Роль информатизации</vt:lpstr>
      <vt:lpstr>Последствия и проблематика информатизации</vt:lpstr>
      <vt:lpstr>Заключение </vt:lpstr>
      <vt:lpstr>Список используемой литературы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информационные технологии в социальных науках</dc:title>
  <dc:creator>Инна</dc:creator>
  <cp:lastModifiedBy>7675744@gmail.com</cp:lastModifiedBy>
  <cp:revision>8</cp:revision>
  <dcterms:created xsi:type="dcterms:W3CDTF">2017-11-20T16:48:37Z</dcterms:created>
  <dcterms:modified xsi:type="dcterms:W3CDTF">2017-12-19T18:06:34Z</dcterms:modified>
</cp:coreProperties>
</file>