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9" r:id="rId5"/>
    <p:sldId id="268" r:id="rId6"/>
    <p:sldId id="267" r:id="rId7"/>
    <p:sldId id="266" r:id="rId8"/>
    <p:sldId id="265" r:id="rId9"/>
    <p:sldId id="263" r:id="rId10"/>
    <p:sldId id="264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797152"/>
            <a:ext cx="4176464" cy="164156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выполнила: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тудентка 2 курса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ПСИ-б-о-141</a:t>
            </a:r>
          </a:p>
          <a:p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Ивлева Елена Юрьевна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27280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 на тему: «Этапы формирования компьютерной техники. Поколение ЭВМ»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7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hlinkClick r:id="rId2" action="ppaction://hlinksldjump"/>
              </a:rPr>
              <a:t>Литература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	Ю. Шафрин Основы компьютерной технологии. – М.: ABF, 1996.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	Симонович С.В., Евсеев Г.А., Алексеев А.Г. Общая информатика.- М.:АСТ – ПРЕССКНИГА, 2002.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	Колин К.К. Фундаментальные основы информатики: Социальная информатика: Учеб.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	Острейковский В.А. Информатика: Учеб. Для техн. Направлений и специальностей вузов / В.А. Острейковский. – М.: Высш. Шк., 2001пособие для вузов / К.К. Колин. – М.: Акад. Проект: Деловая кн., 2000.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	Информатика для юристов и экономистов. / Под ред. С.В. Симоновича. СПб., 2002.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	Оладьев В.З. Основы компьютерной информатики. - Таллинн, 1999.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	Основы информатики / Под ред. А.Н. Морозевича. - Мн., 2001.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8.	Фигурнов В.Э. IBM PC для пользователя. - М., 2002.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9.	Шафрин Ю. Информационные технологии. - М., 2000. 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10.	Баулин Александр. Бои карманного значения/ Мир ПК. 2003. 6. С.12-25. 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11.	Гейтс Билл. Дорога в будущее/ Пер. с англ. М.: Русская редакция, 1996. 312 с. Дмитриев Александр. Домашние ПК для школьника и студента. Взгляд производителя/ Мир ПК. 2003.9. С.24-30. </a:t>
            </a:r>
          </a:p>
          <a:p>
            <a:r>
              <a:rPr lang="ru-RU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12.	Дмитриев, Александр. Scenic полезен для здоровья/ Мир ПК. 2003.6. С.40.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1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6912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 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hlinkClick r:id="rId2" action="ppaction://hlinksldjump"/>
              </a:rPr>
              <a:t>Ручной этап развития вычислительной техники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  <a:hlinkClick r:id="rId3" action="ppaction://hlinksldjump"/>
              </a:rPr>
              <a:t>Механический этап развития вычислительной техники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  <a:hlinkClick r:id="rId4" action="ppaction://hlinksldjump"/>
              </a:rPr>
              <a:t>Электромеханический этап развития вычислительной техники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  <a:hlinkClick r:id="rId5" action="ppaction://hlinksldjump"/>
              </a:rPr>
              <a:t>Электронный этап развития вычислительной техники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  <a:hlinkClick r:id="rId6" action="ppaction://hlinksldjump"/>
              </a:rPr>
              <a:t>Литература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effectLst/>
                <a:hlinkClick r:id="rId2" action="ppaction://hlinksldjump"/>
              </a:rPr>
              <a:t>Ручной этап развития вычислительной техники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7721" y="1196752"/>
            <a:ext cx="9054218" cy="566124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Ручной период автоматизации вычислений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базировался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нa использовании частей тела, в первую очередь пальцев рук и ног. Абак явился первым развитым счетным прибором в истории человечества, основным отличием которого от предыдущих способов вычислений было выполнение вычислений по разрядам. Хорошо приспособленный к выполнению операций сложения и вычитания, абак оказался недостаточно эффективным прибором для выполнения, операций умножения и деления. Поэтому открытие логарифмов и логарифмических таблиц Дж. Непером, в начале 17 в., позволивших заменять умножение и деление соответственно сложением и вычитанием, явилось следующим крупным шагом в развитии вычислительных систем ручного этапа. </a:t>
            </a:r>
          </a:p>
        </p:txBody>
      </p:sp>
    </p:spTree>
    <p:extLst>
      <p:ext uri="{BB962C8B-B14F-4D97-AF65-F5344CB8AC3E}">
        <p14:creationId xmlns:p14="http://schemas.microsoft.com/office/powerpoint/2010/main" val="1939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7099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Абак и </a:t>
            </a:r>
            <a:r>
              <a:rPr lang="ru-RU" sz="2800" dirty="0">
                <a:solidFill>
                  <a:srgbClr val="C00000"/>
                </a:solidFill>
              </a:rPr>
              <a:t>логарифмические палочки Дж. </a:t>
            </a:r>
            <a:r>
              <a:rPr lang="ru-RU" sz="2800" dirty="0" smtClean="0">
                <a:solidFill>
                  <a:srgbClr val="C00000"/>
                </a:solidFill>
              </a:rPr>
              <a:t>Непера 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43564"/>
            <a:ext cx="5092700" cy="2946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9014"/>
            <a:ext cx="3096344" cy="207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9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60" y="0"/>
            <a:ext cx="9144000" cy="936104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hlinkClick r:id="rId2" action="ppaction://hlinksldjump"/>
              </a:rPr>
              <a:t>Механический этап развития вычислительной техники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268760"/>
            <a:ext cx="6012160" cy="5589240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Первая механическая машина была описана в 1623 г. В. Шиккардом, реализована в единственном экземпляре и предназначалась для выполнения четырех арифметических операций над 6-разрядными числами Машина Шиккарда состояла из трех независимых устройств: суммирующего, множительного и записи чисел Сложение производилось последовательным вводом слагаемых посредством наборных дисков, а вычитание - последовательным вводом уменьшаемого и вычитаемого.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288" y="3573016"/>
            <a:ext cx="343252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8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005064"/>
            <a:ext cx="9144000" cy="285293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машине Б. Паскаля использовалась более сложная схема переноса старших разрядов, в дальнейшем редко используемая; но построенная в 1642 г. первая действующая модель машины, а затем серия из 50 машин способствовали достаточно широкой известности изобретения и формированию общественного мнения о возможности автоматизации умственного труда.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2656"/>
            <a:ext cx="6192688" cy="36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hlinkClick r:id="rId2" action="ppaction://hlinksldjump"/>
              </a:rPr>
              <a:t>Электромеханический этап развития вычислительной техники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65334" y="1365595"/>
            <a:ext cx="5868144" cy="5517232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Первый счетно-аналитический комплекс был создан в США Г. Холлеритом в 1887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состоял из ручного перфоратора сортировочной машины и табулятора Используя идеи Жаккарда 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Бэбиджа,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Г. Холлерит в качестве информационного носителя использовал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перфокарты,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 остальные компоненты комплекса носили оригинальный характер. Основным назначением комплекса являлась статистическая обработка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перфокарт.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3038475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2108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1937 г. в США Дж. Атанасов начал работы по созданию ЭВМ, предназначенной для решения ряда задач математической физики. Им были созданы и запатентованы первые электронные схемы узлов ЭВМ, а совместно с К. Берри к 1942 г. была построена электронная машина ABC (Atanasoff-Berry Computer), состоящая из АУ на 300 вакуумных лампах и выполняющая только операции сложения 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вычитания.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068960"/>
            <a:ext cx="4187129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4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31"/>
            <a:ext cx="9144000" cy="1150064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hlinkClick r:id="rId2" action="ppaction://hlinksldjump"/>
              </a:rPr>
              <a:t>Электронный этап развития вычислительной техники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078" y="4293096"/>
            <a:ext cx="9144000" cy="25649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Первой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ЭВМ принято считать машину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ENIAC, созданную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США в конце 1945 г. Первоначально предназначенная для решения задач баллистики машина оказалась универсальной, т.е. способной решать различные задачи. Главным консультантом проекта являлся Д Моучли, а главным конструктором - Д Эккерт.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00735"/>
            <a:ext cx="4320480" cy="279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459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Реферат на тему: «Этапы формирования компьютерной техники. Поколение ЭВМ»</vt:lpstr>
      <vt:lpstr>Содержание</vt:lpstr>
      <vt:lpstr>Ручной этап развития вычислительной техники </vt:lpstr>
      <vt:lpstr>Абак и логарифмические палочки Дж. Непера </vt:lpstr>
      <vt:lpstr>Механический этап развития вычислительной техники</vt:lpstr>
      <vt:lpstr>Презентация PowerPoint</vt:lpstr>
      <vt:lpstr>Электромеханический этап развития вычислительной техники</vt:lpstr>
      <vt:lpstr>Презентация PowerPoint</vt:lpstr>
      <vt:lpstr>Электронный этап развития вычислительной техники</vt:lpstr>
      <vt:lpstr>Литература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на тему: «Этапы формирования компьютерной техники. Поколение ЭВМ»</dc:title>
  <dc:creator>Елена Ивлева</dc:creator>
  <cp:lastModifiedBy>Елена Ивлева</cp:lastModifiedBy>
  <cp:revision>9</cp:revision>
  <dcterms:created xsi:type="dcterms:W3CDTF">2015-10-06T17:37:35Z</dcterms:created>
  <dcterms:modified xsi:type="dcterms:W3CDTF">2015-10-06T19:06:58Z</dcterms:modified>
</cp:coreProperties>
</file>