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7" r:id="rId2"/>
    <p:sldId id="264" r:id="rId3"/>
    <p:sldId id="256" r:id="rId4"/>
    <p:sldId id="268" r:id="rId5"/>
    <p:sldId id="257" r:id="rId6"/>
    <p:sldId id="277" r:id="rId7"/>
    <p:sldId id="278" r:id="rId8"/>
    <p:sldId id="279" r:id="rId9"/>
    <p:sldId id="265" r:id="rId10"/>
    <p:sldId id="269" r:id="rId11"/>
    <p:sldId id="260" r:id="rId12"/>
    <p:sldId id="270" r:id="rId13"/>
    <p:sldId id="261" r:id="rId14"/>
    <p:sldId id="271" r:id="rId15"/>
    <p:sldId id="275" r:id="rId16"/>
    <p:sldId id="259" r:id="rId17"/>
    <p:sldId id="273" r:id="rId18"/>
    <p:sldId id="266" r:id="rId19"/>
    <p:sldId id="263" r:id="rId20"/>
    <p:sldId id="276" r:id="rId21"/>
    <p:sldId id="258" r:id="rId22"/>
    <p:sldId id="274" r:id="rId23"/>
    <p:sldId id="262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B106E36-FD25-4E2D-B0AA-010F637433A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B106E36-FD25-4E2D-B0AA-010F637433A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screen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13.08.2013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hyperlink" Target="http://smiles.33b.ru/smile.79727.html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gif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jpeg"/><Relationship Id="rId4" Type="http://schemas.openxmlformats.org/officeDocument/2006/relationships/image" Target="../media/image3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jpeg"/><Relationship Id="rId4" Type="http://schemas.openxmlformats.org/officeDocument/2006/relationships/image" Target="../media/image3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 rot="20382940">
            <a:off x="258250" y="1466023"/>
            <a:ext cx="7267666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работа</a:t>
            </a:r>
            <a:endParaRPr lang="ru-RU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5400" b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оих </a:t>
            </a:r>
            <a:r>
              <a:rPr lang="ru-RU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</a:t>
            </a:r>
            <a:r>
              <a:rPr lang="ru-RU" sz="5400" b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чеников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4099" name="Picture 3" descr="C:\Users\user\Desktop\картинки\65200360.gif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3568" y="476672"/>
            <a:ext cx="952500" cy="1905000"/>
          </a:xfrm>
          <a:prstGeom prst="rect">
            <a:avLst/>
          </a:prstGeom>
          <a:noFill/>
        </p:spPr>
      </p:pic>
      <p:pic>
        <p:nvPicPr>
          <p:cNvPr id="4100" name="Picture 4" descr="C:\Users\user\Desktop\картинки\08438179.gif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4427984" y="2420888"/>
            <a:ext cx="4237062" cy="40675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достижения\Рисунок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404664"/>
            <a:ext cx="7848309" cy="60486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179512" y="482189"/>
            <a:ext cx="3923928" cy="535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пороки – от безделья!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 пороки – от безделья!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Это старая народная поговорка.  Займитесь любимым делом, от которого у вас на душе будет хорошо, и сбудутся ваши мечты. А если от безделья встанете на путь наркомании, - вас….не будет! Не будет будущего! Помните: ваше будущее – в ваших руках!</a:t>
            </a: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Из цветков, улыбок,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Пёстрых радуг…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Мы сплетём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Необычный круг.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кружат вместе с нами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Смех и радость.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 Руку протяни со мною, друг!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79512" y="573325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6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9218" name="Picture 2" descr="C:\Users\user\Desktop\достижения\Рисунок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0925" y="0"/>
            <a:ext cx="465307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user\Desktop\достижения\Рисунок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8039451" cy="54726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3922283f831ce9eea026c78f4138fe8e">
            <a:hlinkClick r:id="rId2"/>
          </p:cNvPr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64088" y="1916832"/>
            <a:ext cx="2882111" cy="403244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388424" y="18864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7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1266" name="Picture 2" descr="C:\Users\user\Desktop\достижения\Рисунок1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1" y="0"/>
            <a:ext cx="456136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18864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8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2290" name="Picture 2" descr="C:\Users\user\Desktop\достижения\Рисунок1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20116" y="0"/>
            <a:ext cx="5023884" cy="6858000"/>
          </a:xfrm>
          <a:prstGeom prst="rect">
            <a:avLst/>
          </a:prstGeom>
          <a:noFill/>
        </p:spPr>
      </p:pic>
      <p:pic>
        <p:nvPicPr>
          <p:cNvPr id="5" name="Picture 12" descr="50r4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79557"/>
            <a:ext cx="3168352" cy="4357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C:\Users\user\Desktop\достижения\Рисунок4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7" y="4011481"/>
            <a:ext cx="3779913" cy="2846520"/>
          </a:xfrm>
          <a:prstGeom prst="rect">
            <a:avLst/>
          </a:prstGeom>
          <a:noFill/>
        </p:spPr>
      </p:pic>
      <p:pic>
        <p:nvPicPr>
          <p:cNvPr id="4" name="Picture 9" descr="ag00564_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331640" y="5013176"/>
            <a:ext cx="1976010" cy="1512168"/>
          </a:xfrm>
          <a:prstGeom prst="rect">
            <a:avLst/>
          </a:prstGeom>
          <a:noFill/>
        </p:spPr>
      </p:pic>
      <p:pic>
        <p:nvPicPr>
          <p:cNvPr id="5" name="Picture 9" descr="ag00564_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300192" y="548680"/>
            <a:ext cx="2634679" cy="2016224"/>
          </a:xfrm>
          <a:prstGeom prst="rect">
            <a:avLst/>
          </a:prstGeom>
          <a:noFill/>
        </p:spPr>
      </p:pic>
      <p:pic>
        <p:nvPicPr>
          <p:cNvPr id="13314" name="Picture 2" descr="C:\Users\user\Desktop\достижения\Рисунок1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999096" cy="45811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4" descr="8m5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804248" y="476672"/>
            <a:ext cx="1524000" cy="152400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467544" y="5301208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9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4338" name="Picture 2" descr="C:\Users\user\Desktop\достижения\Рисунок1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559012" cy="3933056"/>
          </a:xfrm>
          <a:prstGeom prst="rect">
            <a:avLst/>
          </a:prstGeom>
          <a:noFill/>
        </p:spPr>
      </p:pic>
      <p:pic>
        <p:nvPicPr>
          <p:cNvPr id="14339" name="Picture 3" descr="C:\Users\user\Desktop\достижения\Рисунок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3928" y="3140217"/>
            <a:ext cx="5220072" cy="37177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C:\Users\user\Desktop\достижения\Рисунок1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548680"/>
            <a:ext cx="7678591" cy="5760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9" descr="озарение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6084168" y="1124744"/>
            <a:ext cx="2874619" cy="4824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7812360" y="260648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10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достижения\Рисунок1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5083693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irepit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67544" y="3933056"/>
            <a:ext cx="2719288" cy="2719288"/>
          </a:xfrm>
          <a:prstGeom prst="rect">
            <a:avLst/>
          </a:prstGeom>
          <a:noFill/>
        </p:spPr>
      </p:pic>
      <p:pic>
        <p:nvPicPr>
          <p:cNvPr id="5" name="Picture 22" descr="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51520" y="1700808"/>
            <a:ext cx="3876675" cy="7810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51520" y="188640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11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C:\Users\user\Desktop\достижения\Рисунок1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5809" y="0"/>
            <a:ext cx="49281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достижения\Рисунок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27888" cy="659735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7589" y="18864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достижения\Рисунок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6204181" cy="4653136"/>
          </a:xfrm>
          <a:prstGeom prst="rect">
            <a:avLst/>
          </a:prstGeom>
          <a:noFill/>
        </p:spPr>
      </p:pic>
      <p:pic>
        <p:nvPicPr>
          <p:cNvPr id="4" name="Picture 3" descr="5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187624" y="5445224"/>
            <a:ext cx="2886075" cy="914400"/>
          </a:xfrm>
          <a:prstGeom prst="rect">
            <a:avLst/>
          </a:prstGeom>
          <a:noFill/>
        </p:spPr>
      </p:pic>
      <p:pic>
        <p:nvPicPr>
          <p:cNvPr id="5" name="Picture 17" descr="48f742a1d215f9285d4bb1a86cf7842e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60232" y="620688"/>
            <a:ext cx="2025225" cy="1944216"/>
          </a:xfrm>
          <a:prstGeom prst="rect">
            <a:avLst/>
          </a:prstGeom>
          <a:noFill/>
        </p:spPr>
      </p:pic>
      <p:pic>
        <p:nvPicPr>
          <p:cNvPr id="3075" name="Picture 3" descr="C:\Users\user\Desktop\достижения\Рисунок1 (3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48064" y="3907191"/>
            <a:ext cx="3995936" cy="2950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firepit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652120" y="3501008"/>
            <a:ext cx="3007320" cy="3007320"/>
          </a:xfrm>
          <a:prstGeom prst="rect">
            <a:avLst/>
          </a:prstGeom>
          <a:noFill/>
        </p:spPr>
      </p:pic>
      <p:pic>
        <p:nvPicPr>
          <p:cNvPr id="5" name="Picture 22" descr="1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267325" y="1700808"/>
            <a:ext cx="3876675" cy="78105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7956376" y="188640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12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4098" name="Picture 2" descr="C:\Users\user\Desktop\достижения\Рисунок2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529749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user\Desktop\достижения\Рисунок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6241332" cy="4653136"/>
          </a:xfrm>
          <a:prstGeom prst="rect">
            <a:avLst/>
          </a:prstGeom>
          <a:noFill/>
        </p:spPr>
      </p:pic>
      <p:pic>
        <p:nvPicPr>
          <p:cNvPr id="4" name="Picture 3" descr="53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27584" y="5301208"/>
            <a:ext cx="2886075" cy="914400"/>
          </a:xfrm>
          <a:prstGeom prst="rect">
            <a:avLst/>
          </a:prstGeom>
          <a:noFill/>
        </p:spPr>
      </p:pic>
      <p:pic>
        <p:nvPicPr>
          <p:cNvPr id="5" name="Picture 17" descr="48f742a1d215f9285d4bb1a86cf7842e"/>
          <p:cNvPicPr>
            <a:picLocks noChangeAspect="1" noChangeArrowheads="1" noCrop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6660232" y="620688"/>
            <a:ext cx="2025225" cy="1944216"/>
          </a:xfrm>
          <a:prstGeom prst="rect">
            <a:avLst/>
          </a:prstGeom>
          <a:noFill/>
        </p:spPr>
      </p:pic>
      <p:pic>
        <p:nvPicPr>
          <p:cNvPr id="5123" name="Picture 3" descr="C:\Users\user\Desktop\достижения\Рисунок2 (2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1" y="3410627"/>
            <a:ext cx="4572000" cy="344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достижения\Рисунок2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1835" y="0"/>
            <a:ext cx="5502165" cy="4005064"/>
          </a:xfrm>
          <a:prstGeom prst="rect">
            <a:avLst/>
          </a:prstGeom>
          <a:noFill/>
        </p:spPr>
      </p:pic>
      <p:sp>
        <p:nvSpPr>
          <p:cNvPr id="2" name="Прямоугольник 1"/>
          <p:cNvSpPr/>
          <p:nvPr/>
        </p:nvSpPr>
        <p:spPr>
          <a:xfrm>
            <a:off x="251520" y="188640"/>
            <a:ext cx="9605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13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7" name="Picture 3" descr="C:\Users\user\Desktop\достижения\Рисунок2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80909"/>
            <a:ext cx="4860032" cy="3677092"/>
          </a:xfrm>
          <a:prstGeom prst="rect">
            <a:avLst/>
          </a:prstGeom>
          <a:noFill/>
        </p:spPr>
      </p:pic>
      <p:pic>
        <p:nvPicPr>
          <p:cNvPr id="6148" name="Picture 4" descr="C:\Users\user\Desktop\картинки\shkolnye_kartinki_uchenikam-150x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43608" y="1124744"/>
            <a:ext cx="1428750" cy="1428750"/>
          </a:xfrm>
          <a:prstGeom prst="rect">
            <a:avLst/>
          </a:prstGeom>
          <a:noFill/>
        </p:spPr>
      </p:pic>
      <p:pic>
        <p:nvPicPr>
          <p:cNvPr id="6149" name="Picture 5" descr="C:\Users\user\Desktop\картинки\shkolnye_kartinki_uchenikam-150x15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4653136"/>
            <a:ext cx="1428750" cy="14287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зымянн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162425" cy="3200400"/>
          </a:xfrm>
          <a:prstGeom prst="rect">
            <a:avLst/>
          </a:prstGeom>
          <a:noFill/>
        </p:spPr>
      </p:pic>
      <p:pic>
        <p:nvPicPr>
          <p:cNvPr id="1027" name="Picture 3" descr="C:\Users\user\Desktop\подвиг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04557" y="2924945"/>
            <a:ext cx="5739443" cy="3933056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5004048" y="476672"/>
            <a:ext cx="3420745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</a:rPr>
              <a:t>5 республиканский конкурс </a:t>
            </a:r>
          </a:p>
          <a:p>
            <a:pPr lvl="0"/>
            <a:r>
              <a:rPr lang="ru-RU" b="1" dirty="0" smtClean="0">
                <a:latin typeface="Times New Roman" pitchFamily="18" charset="0"/>
              </a:rPr>
              <a:t>изобразительного творчества</a:t>
            </a:r>
          </a:p>
          <a:p>
            <a:pPr lvl="0"/>
            <a:r>
              <a:rPr lang="ru-RU" b="1" dirty="0" smtClean="0">
                <a:latin typeface="Times New Roman" pitchFamily="18" charset="0"/>
              </a:rPr>
              <a:t> «Разноцветный детский мир»,</a:t>
            </a:r>
          </a:p>
          <a:p>
            <a:pPr lvl="0"/>
            <a:r>
              <a:rPr lang="ru-RU" b="1" dirty="0" smtClean="0">
                <a:latin typeface="Times New Roman" pitchFamily="18" charset="0"/>
              </a:rPr>
              <a:t> раздел «Графика».</a:t>
            </a:r>
            <a:endParaRPr lang="en-US" b="1" dirty="0" smtClean="0">
              <a:latin typeface="Times New Roman" pitchFamily="18" charset="0"/>
            </a:endParaRP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3861048"/>
            <a:ext cx="25922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latin typeface="Times New Roman" pitchFamily="18" charset="0"/>
              </a:rPr>
              <a:t>Работы заняли 1 места в районе, работы направлена на республику</a:t>
            </a:r>
            <a:endParaRPr lang="en-US" b="1" dirty="0" smtClean="0">
              <a:latin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картинки\i (7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725180" y="2348880"/>
            <a:ext cx="4011874" cy="280831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8410517" y="18864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2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user\Desktop\достижения\Рисунок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442783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достижения\Рисунок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2504" cy="65973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картинки\i (6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395536" y="692696"/>
            <a:ext cx="3441090" cy="2592288"/>
          </a:xfrm>
          <a:prstGeom prst="rect">
            <a:avLst/>
          </a:prstGeom>
          <a:noFill/>
        </p:spPr>
      </p:pic>
      <p:pic>
        <p:nvPicPr>
          <p:cNvPr id="5" name="Picture 25" descr="73432cd4fd289ccb2848cfe2243a97fa"/>
          <p:cNvPicPr>
            <a:picLocks noChangeAspect="1" noChangeArrowheads="1" noCrop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539552" y="4077072"/>
            <a:ext cx="3021063" cy="187220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18864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3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C:\Users\user\Desktop\достижения\Рисунок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-1"/>
            <a:ext cx="4932040" cy="686335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достижения\Рисунок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085373" cy="66693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3528" y="188640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4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1124744"/>
            <a:ext cx="4355976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/>
              <a:t>Не забывайте, прошу вас, того поколенья</a:t>
            </a:r>
          </a:p>
          <a:p>
            <a:r>
              <a:rPr lang="ru-RU" sz="1400" b="1" dirty="0" smtClean="0"/>
              <a:t>Тех, кто на фронт не попал.</a:t>
            </a:r>
          </a:p>
          <a:p>
            <a:r>
              <a:rPr lang="ru-RU" sz="1400" b="1" dirty="0" smtClean="0"/>
              <a:t>Тех, кто работал для фронта в три смены,</a:t>
            </a:r>
          </a:p>
          <a:p>
            <a:r>
              <a:rPr lang="ru-RU" sz="1400" b="1" dirty="0" smtClean="0"/>
              <a:t>Трудом он в тылу ту победу ковал.</a:t>
            </a:r>
          </a:p>
          <a:p>
            <a:r>
              <a:rPr lang="ru-RU" sz="1400" b="1" dirty="0" smtClean="0"/>
              <a:t>Не забывайте, прошу вас, того поколенья</a:t>
            </a:r>
          </a:p>
          <a:p>
            <a:r>
              <a:rPr lang="ru-RU" sz="1400" b="1" dirty="0" smtClean="0"/>
              <a:t>Чьё детство украла война,</a:t>
            </a:r>
          </a:p>
          <a:p>
            <a:r>
              <a:rPr lang="ru-RU" sz="1400" b="1" dirty="0" smtClean="0"/>
              <a:t>Всё горе и беды со взрослыми вместе</a:t>
            </a:r>
          </a:p>
          <a:p>
            <a:r>
              <a:rPr lang="ru-RU" sz="1400" b="1" dirty="0" smtClean="0"/>
              <a:t>Из чаши одной хлебнули сполна…</a:t>
            </a:r>
          </a:p>
          <a:p>
            <a:r>
              <a:rPr lang="ru-RU" sz="1400" b="1" dirty="0" smtClean="0"/>
              <a:t>Не забывайте, прошу вас, того поколенья</a:t>
            </a:r>
          </a:p>
          <a:p>
            <a:r>
              <a:rPr lang="ru-RU" sz="1400" b="1" dirty="0" smtClean="0"/>
              <a:t>Тех, кто насмерть с врагами в войну ту сражался,</a:t>
            </a:r>
          </a:p>
          <a:p>
            <a:r>
              <a:rPr lang="ru-RU" sz="1400" b="1" dirty="0" smtClean="0"/>
              <a:t>Отчизну родную отстоял.</a:t>
            </a:r>
          </a:p>
          <a:p>
            <a:endParaRPr lang="ru-RU" sz="1400" b="1" dirty="0" smtClean="0"/>
          </a:p>
          <a:p>
            <a:endParaRPr lang="ru-RU" sz="1400" b="1" dirty="0" smtClean="0"/>
          </a:p>
          <a:p>
            <a:endParaRPr lang="ru-RU" dirty="0"/>
          </a:p>
        </p:txBody>
      </p:sp>
      <p:pic>
        <p:nvPicPr>
          <p:cNvPr id="6" name="Picture 2" descr="C:\Users\user\Desktop\картинки\i (6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51520" y="4005064"/>
            <a:ext cx="3441090" cy="2592288"/>
          </a:xfrm>
          <a:prstGeom prst="rect">
            <a:avLst/>
          </a:prstGeom>
          <a:noFill/>
        </p:spPr>
      </p:pic>
      <p:pic>
        <p:nvPicPr>
          <p:cNvPr id="5122" name="Picture 2" descr="C:\Users\user\Desktop\Рисунок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08153" y="0"/>
            <a:ext cx="5035847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достижения\Рисунок3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586592" cy="350100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4860032" y="476672"/>
            <a:ext cx="40324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«Жизнь дана на добрые дела»</a:t>
            </a:r>
          </a:p>
          <a:p>
            <a:endParaRPr lang="ru-RU" b="1" dirty="0" smtClean="0"/>
          </a:p>
          <a:p>
            <a:r>
              <a:rPr lang="ru-RU" b="1" dirty="0" smtClean="0"/>
              <a:t>«Доброе дело дороже богатства»</a:t>
            </a:r>
            <a:endParaRPr lang="ru-RU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51520" y="5085184"/>
            <a:ext cx="23042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«Пока молоды, сильны и бодры, не уставайте делать добро!»</a:t>
            </a:r>
            <a:endParaRPr lang="ru-RU" b="1" dirty="0"/>
          </a:p>
        </p:txBody>
      </p:sp>
      <p:sp>
        <p:nvSpPr>
          <p:cNvPr id="6" name="TextBox 5"/>
          <p:cNvSpPr txBox="1"/>
          <p:nvPr/>
        </p:nvSpPr>
        <p:spPr>
          <a:xfrm>
            <a:off x="3635896" y="6237312"/>
            <a:ext cx="36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Руководитель Конина В. С.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6146" name="Picture 2" descr="C:\Users\user\Desktop\достижения\Рисунок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1" y="2298513"/>
            <a:ext cx="6012160" cy="4559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550206"/>
          <p:cNvPicPr>
            <a:picLocks noChangeAspect="1" noChangeArrowheads="1" noCrop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220072" y="1844824"/>
            <a:ext cx="3456384" cy="345638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8388424" y="5733256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5</a:t>
            </a:r>
            <a:endParaRPr lang="ru-RU" sz="5400" b="1" cap="none" spc="0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7170" name="Picture 2" descr="C:\Users\user\Desktop\достижения\Рисунок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4928191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395</TotalTime>
  <Words>252</Words>
  <Application>Microsoft Office PowerPoint</Application>
  <PresentationFormat>Экран (4:3)</PresentationFormat>
  <Paragraphs>48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Яркая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40</cp:revision>
  <dcterms:created xsi:type="dcterms:W3CDTF">2012-06-22T14:47:03Z</dcterms:created>
  <dcterms:modified xsi:type="dcterms:W3CDTF">2013-08-13T10:46:22Z</dcterms:modified>
</cp:coreProperties>
</file>