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0000" autoAdjust="0"/>
  </p:normalViewPr>
  <p:slideViewPr>
    <p:cSldViewPr snapToGrid="0">
      <p:cViewPr varScale="1">
        <p:scale>
          <a:sx n="38" d="100"/>
          <a:sy n="38" d="100"/>
        </p:scale>
        <p:origin x="-126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B4D0F-78B4-43CB-B6FE-C0D2D7C8961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4319C-7081-459F-B14A-C1E8280C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8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4319C-7081-459F-B14A-C1E8280CA3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9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BF25-FD7C-4076-93A3-EB83945450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7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BF25-FD7C-4076-93A3-EB83945450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6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BF25-FD7C-4076-93A3-EB83945450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7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BF25-FD7C-4076-93A3-EB83945450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1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BF25-FD7C-4076-93A3-EB83945450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BF25-FD7C-4076-93A3-EB83945450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5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BF25-FD7C-4076-93A3-EB83945450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75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BF25-FD7C-4076-93A3-EB83945450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6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0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3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2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0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4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9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6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DA1A-A262-4F4E-932C-BF3363D60A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14111-09D5-4308-B6F7-599552404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0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audio" Target="../media/audio3.wav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3.wav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audio" Target="../media/audio2.wav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2.wav"/><Relationship Id="rId5" Type="http://schemas.openxmlformats.org/officeDocument/2006/relationships/image" Target="../media/image20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9.png"/><Relationship Id="rId1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6950" y="342900"/>
            <a:ext cx="7943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606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космический кроссворд </a:t>
            </a:r>
            <a:endParaRPr lang="ru-RU" sz="5400" dirty="0">
              <a:solidFill>
                <a:srgbClr val="0606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5" y="2344876"/>
            <a:ext cx="5791200" cy="4343400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>
              <a:snd r:embed="rId5" name="wind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533" y="6157878"/>
            <a:ext cx="1170533" cy="530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161" y="2344876"/>
            <a:ext cx="1554905" cy="1571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489642" y="2349692"/>
            <a:ext cx="155461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072" y="2022185"/>
            <a:ext cx="445047" cy="16948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964466" y="2029602"/>
            <a:ext cx="435129" cy="1680000"/>
            <a:chOff x="7953590" y="2037020"/>
            <a:chExt cx="439214" cy="1680000"/>
          </a:xfrm>
        </p:grpSpPr>
        <p:sp>
          <p:nvSpPr>
            <p:cNvPr id="555" name="Табличка 554"/>
            <p:cNvSpPr/>
            <p:nvPr/>
          </p:nvSpPr>
          <p:spPr>
            <a:xfrm>
              <a:off x="7955320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б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6" name="Табличка 555"/>
            <p:cNvSpPr/>
            <p:nvPr/>
          </p:nvSpPr>
          <p:spPr>
            <a:xfrm>
              <a:off x="7960804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7" name="Табличка 556"/>
            <p:cNvSpPr/>
            <p:nvPr/>
          </p:nvSpPr>
          <p:spPr>
            <a:xfrm>
              <a:off x="7955317" y="2700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8" name="Табличка 557"/>
            <p:cNvSpPr/>
            <p:nvPr/>
          </p:nvSpPr>
          <p:spPr>
            <a:xfrm>
              <a:off x="7953590" y="3036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9" name="Табличка 558"/>
            <p:cNvSpPr/>
            <p:nvPr/>
          </p:nvSpPr>
          <p:spPr>
            <a:xfrm>
              <a:off x="7953590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36" name="Табличка 435"/>
          <p:cNvSpPr/>
          <p:nvPr/>
        </p:nvSpPr>
        <p:spPr>
          <a:xfrm>
            <a:off x="5375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454" name="Табличка 453"/>
          <p:cNvSpPr/>
          <p:nvPr/>
        </p:nvSpPr>
        <p:spPr>
          <a:xfrm>
            <a:off x="5807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472" name="Табличка 471"/>
          <p:cNvSpPr/>
          <p:nvPr/>
        </p:nvSpPr>
        <p:spPr>
          <a:xfrm>
            <a:off x="6239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490" name="Табличка 489"/>
          <p:cNvSpPr/>
          <p:nvPr/>
        </p:nvSpPr>
        <p:spPr>
          <a:xfrm>
            <a:off x="6671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493" name="Табличка 492"/>
          <p:cNvSpPr/>
          <p:nvPr/>
        </p:nvSpPr>
        <p:spPr>
          <a:xfrm>
            <a:off x="667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08" name="Табличка 507"/>
          <p:cNvSpPr/>
          <p:nvPr/>
        </p:nvSpPr>
        <p:spPr>
          <a:xfrm>
            <a:off x="7103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11" name="Табличка 510"/>
          <p:cNvSpPr/>
          <p:nvPr/>
        </p:nvSpPr>
        <p:spPr>
          <a:xfrm>
            <a:off x="710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23" name="Табличка 522"/>
          <p:cNvSpPr/>
          <p:nvPr/>
        </p:nvSpPr>
        <p:spPr>
          <a:xfrm>
            <a:off x="7103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26" name="Табличка 525"/>
          <p:cNvSpPr/>
          <p:nvPr/>
        </p:nvSpPr>
        <p:spPr>
          <a:xfrm>
            <a:off x="7535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29" name="Табличка 528"/>
          <p:cNvSpPr/>
          <p:nvPr/>
        </p:nvSpPr>
        <p:spPr>
          <a:xfrm>
            <a:off x="753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41" name="Табличка 540"/>
          <p:cNvSpPr/>
          <p:nvPr/>
        </p:nvSpPr>
        <p:spPr>
          <a:xfrm>
            <a:off x="7535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44" name="Табличка 543"/>
          <p:cNvSpPr/>
          <p:nvPr/>
        </p:nvSpPr>
        <p:spPr>
          <a:xfrm>
            <a:off x="7967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47" name="Табличка 546"/>
          <p:cNvSpPr/>
          <p:nvPr/>
        </p:nvSpPr>
        <p:spPr>
          <a:xfrm>
            <a:off x="796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62" name="Табличка 561"/>
          <p:cNvSpPr/>
          <p:nvPr/>
        </p:nvSpPr>
        <p:spPr>
          <a:xfrm>
            <a:off x="8399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65" name="Табличка 564"/>
          <p:cNvSpPr/>
          <p:nvPr/>
        </p:nvSpPr>
        <p:spPr>
          <a:xfrm>
            <a:off x="839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77" name="Табличка 576"/>
          <p:cNvSpPr/>
          <p:nvPr/>
        </p:nvSpPr>
        <p:spPr>
          <a:xfrm>
            <a:off x="8399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79" name="Табличка 578"/>
          <p:cNvSpPr/>
          <p:nvPr/>
        </p:nvSpPr>
        <p:spPr>
          <a:xfrm>
            <a:off x="8831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0" name="Табличка 579"/>
          <p:cNvSpPr/>
          <p:nvPr/>
        </p:nvSpPr>
        <p:spPr>
          <a:xfrm>
            <a:off x="8831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1" name="Табличка 580"/>
          <p:cNvSpPr/>
          <p:nvPr/>
        </p:nvSpPr>
        <p:spPr>
          <a:xfrm>
            <a:off x="8831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2" name="Табличка 581"/>
          <p:cNvSpPr/>
          <p:nvPr/>
        </p:nvSpPr>
        <p:spPr>
          <a:xfrm>
            <a:off x="8831595" y="472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3" name="Табличка 582"/>
          <p:cNvSpPr/>
          <p:nvPr/>
        </p:nvSpPr>
        <p:spPr>
          <a:xfrm>
            <a:off x="883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2" name="Табличка 591"/>
          <p:cNvSpPr/>
          <p:nvPr/>
        </p:nvSpPr>
        <p:spPr>
          <a:xfrm>
            <a:off x="8831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4" name="Табличка 593"/>
          <p:cNvSpPr/>
          <p:nvPr/>
        </p:nvSpPr>
        <p:spPr>
          <a:xfrm>
            <a:off x="883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5" name="Табличка 594"/>
          <p:cNvSpPr/>
          <p:nvPr/>
        </p:nvSpPr>
        <p:spPr>
          <a:xfrm>
            <a:off x="8831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01" name="Табличка 600"/>
          <p:cNvSpPr/>
          <p:nvPr/>
        </p:nvSpPr>
        <p:spPr>
          <a:xfrm>
            <a:off x="926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0" name="Табличка 609"/>
          <p:cNvSpPr/>
          <p:nvPr/>
        </p:nvSpPr>
        <p:spPr>
          <a:xfrm>
            <a:off x="9263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3" name="Табличка 612"/>
          <p:cNvSpPr/>
          <p:nvPr/>
        </p:nvSpPr>
        <p:spPr>
          <a:xfrm>
            <a:off x="9263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5" name="Табличка 614"/>
          <p:cNvSpPr/>
          <p:nvPr/>
        </p:nvSpPr>
        <p:spPr>
          <a:xfrm>
            <a:off x="9695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6" name="Табличка 615"/>
          <p:cNvSpPr/>
          <p:nvPr/>
        </p:nvSpPr>
        <p:spPr>
          <a:xfrm>
            <a:off x="9695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7" name="Табличка 616"/>
          <p:cNvSpPr/>
          <p:nvPr/>
        </p:nvSpPr>
        <p:spPr>
          <a:xfrm>
            <a:off x="9695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9" name="Табличка 618"/>
          <p:cNvSpPr/>
          <p:nvPr/>
        </p:nvSpPr>
        <p:spPr>
          <a:xfrm>
            <a:off x="969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6" name="Табличка 625"/>
          <p:cNvSpPr/>
          <p:nvPr/>
        </p:nvSpPr>
        <p:spPr>
          <a:xfrm>
            <a:off x="9695595" y="170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7" name="Табличка 626"/>
          <p:cNvSpPr/>
          <p:nvPr/>
        </p:nvSpPr>
        <p:spPr>
          <a:xfrm>
            <a:off x="9695595" y="203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8" name="Табличка 627"/>
          <p:cNvSpPr/>
          <p:nvPr/>
        </p:nvSpPr>
        <p:spPr>
          <a:xfrm>
            <a:off x="9695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9" name="Табличка 628"/>
          <p:cNvSpPr/>
          <p:nvPr/>
        </p:nvSpPr>
        <p:spPr>
          <a:xfrm>
            <a:off x="9695595" y="270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30" name="Табличка 629"/>
          <p:cNvSpPr/>
          <p:nvPr/>
        </p:nvSpPr>
        <p:spPr>
          <a:xfrm>
            <a:off x="9695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31" name="Табличка 630"/>
          <p:cNvSpPr/>
          <p:nvPr/>
        </p:nvSpPr>
        <p:spPr>
          <a:xfrm>
            <a:off x="9695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37" name="Табличка 636"/>
          <p:cNvSpPr/>
          <p:nvPr/>
        </p:nvSpPr>
        <p:spPr>
          <a:xfrm>
            <a:off x="1012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46" name="Табличка 645"/>
          <p:cNvSpPr/>
          <p:nvPr/>
        </p:nvSpPr>
        <p:spPr>
          <a:xfrm>
            <a:off x="10127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49" name="Табличка 648"/>
          <p:cNvSpPr/>
          <p:nvPr/>
        </p:nvSpPr>
        <p:spPr>
          <a:xfrm>
            <a:off x="10127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55" name="Табличка 654"/>
          <p:cNvSpPr/>
          <p:nvPr/>
        </p:nvSpPr>
        <p:spPr>
          <a:xfrm>
            <a:off x="1055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64" name="Табличка 663"/>
          <p:cNvSpPr/>
          <p:nvPr/>
        </p:nvSpPr>
        <p:spPr>
          <a:xfrm>
            <a:off x="10559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7" name="Табличка 676"/>
          <p:cNvSpPr/>
          <p:nvPr/>
        </p:nvSpPr>
        <p:spPr>
          <a:xfrm>
            <a:off x="10991595" y="69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8" name="Табличка 677"/>
          <p:cNvSpPr/>
          <p:nvPr/>
        </p:nvSpPr>
        <p:spPr>
          <a:xfrm>
            <a:off x="10991595" y="102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9" name="Табличка 678"/>
          <p:cNvSpPr/>
          <p:nvPr/>
        </p:nvSpPr>
        <p:spPr>
          <a:xfrm>
            <a:off x="10991595" y="136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0" name="Табличка 679"/>
          <p:cNvSpPr/>
          <p:nvPr/>
        </p:nvSpPr>
        <p:spPr>
          <a:xfrm>
            <a:off x="10991595" y="170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1" name="Табличка 680"/>
          <p:cNvSpPr/>
          <p:nvPr/>
        </p:nvSpPr>
        <p:spPr>
          <a:xfrm>
            <a:off x="10991595" y="203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2" name="Табличка 681"/>
          <p:cNvSpPr/>
          <p:nvPr/>
        </p:nvSpPr>
        <p:spPr>
          <a:xfrm>
            <a:off x="10991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3" name="Табличка 682"/>
          <p:cNvSpPr/>
          <p:nvPr/>
        </p:nvSpPr>
        <p:spPr>
          <a:xfrm>
            <a:off x="10991595" y="270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4" name="Табличка 683"/>
          <p:cNvSpPr/>
          <p:nvPr/>
        </p:nvSpPr>
        <p:spPr>
          <a:xfrm>
            <a:off x="1099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8052592" y="1533020"/>
            <a:ext cx="262005" cy="392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2444" y="510210"/>
            <a:ext cx="4317353" cy="2854692"/>
            <a:chOff x="644444" y="510208"/>
            <a:chExt cx="5619750" cy="280987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444" y="510208"/>
              <a:ext cx="5619750" cy="2809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2103120" y="2979420"/>
              <a:ext cx="320040" cy="655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с двумя скругленными соседними углами 4">
            <a:hlinkClick r:id="" action="ppaction://noaction">
              <a:snd r:embed="rId6" name="chimes.wav"/>
            </a:hlinkClick>
          </p:cNvPr>
          <p:cNvSpPr/>
          <p:nvPr/>
        </p:nvSpPr>
        <p:spPr>
          <a:xfrm>
            <a:off x="236319" y="4030403"/>
            <a:ext cx="4491276" cy="2397233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1.Одна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собак, которая совершила полет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 </a:t>
            </a:r>
          </a:p>
        </p:txBody>
      </p:sp>
      <p:sp>
        <p:nvSpPr>
          <p:cNvPr id="9" name="Стрелка вправо 8">
            <a:hlinkClick r:id="" action="ppaction://hlinkshowjump?jump=nextslide">
              <a:snd r:embed="rId7" name="click.wav"/>
            </a:hlinkClick>
          </p:cNvPr>
          <p:cNvSpPr/>
          <p:nvPr/>
        </p:nvSpPr>
        <p:spPr>
          <a:xfrm>
            <a:off x="10629517" y="5932336"/>
            <a:ext cx="115615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69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57" y="4053020"/>
            <a:ext cx="3907875" cy="3535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75595" y="4060437"/>
            <a:ext cx="3888000" cy="336000"/>
            <a:chOff x="5375595" y="4053020"/>
            <a:chExt cx="3888000" cy="336000"/>
          </a:xfrm>
        </p:grpSpPr>
        <p:sp>
          <p:nvSpPr>
            <p:cNvPr id="436" name="Табличка 435"/>
            <p:cNvSpPr/>
            <p:nvPr/>
          </p:nvSpPr>
          <p:spPr>
            <a:xfrm>
              <a:off x="537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54" name="Табличка 453"/>
            <p:cNvSpPr/>
            <p:nvPr/>
          </p:nvSpPr>
          <p:spPr>
            <a:xfrm>
              <a:off x="580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72" name="Табличка 471"/>
            <p:cNvSpPr/>
            <p:nvPr/>
          </p:nvSpPr>
          <p:spPr>
            <a:xfrm>
              <a:off x="623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90" name="Табличка 489"/>
            <p:cNvSpPr/>
            <p:nvPr/>
          </p:nvSpPr>
          <p:spPr>
            <a:xfrm>
              <a:off x="667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08" name="Табличка 507"/>
            <p:cNvSpPr/>
            <p:nvPr/>
          </p:nvSpPr>
          <p:spPr>
            <a:xfrm>
              <a:off x="7103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ш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26" name="Табличка 525"/>
            <p:cNvSpPr/>
            <p:nvPr/>
          </p:nvSpPr>
          <p:spPr>
            <a:xfrm>
              <a:off x="753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4" name="Табличка 543"/>
            <p:cNvSpPr/>
            <p:nvPr/>
          </p:nvSpPr>
          <p:spPr>
            <a:xfrm>
              <a:off x="796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62" name="Табличка 561"/>
            <p:cNvSpPr/>
            <p:nvPr/>
          </p:nvSpPr>
          <p:spPr>
            <a:xfrm>
              <a:off x="839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0" name="Табличка 579"/>
            <p:cNvSpPr/>
            <p:nvPr/>
          </p:nvSpPr>
          <p:spPr>
            <a:xfrm>
              <a:off x="883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а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072" y="2022185"/>
            <a:ext cx="445047" cy="16948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964466" y="2029602"/>
            <a:ext cx="435129" cy="1680000"/>
            <a:chOff x="7953590" y="2037020"/>
            <a:chExt cx="439214" cy="1680000"/>
          </a:xfrm>
        </p:grpSpPr>
        <p:sp>
          <p:nvSpPr>
            <p:cNvPr id="555" name="Табличка 554"/>
            <p:cNvSpPr/>
            <p:nvPr/>
          </p:nvSpPr>
          <p:spPr>
            <a:xfrm>
              <a:off x="7955320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б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6" name="Табличка 555"/>
            <p:cNvSpPr/>
            <p:nvPr/>
          </p:nvSpPr>
          <p:spPr>
            <a:xfrm>
              <a:off x="7960804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7" name="Табличка 556"/>
            <p:cNvSpPr/>
            <p:nvPr/>
          </p:nvSpPr>
          <p:spPr>
            <a:xfrm>
              <a:off x="7955317" y="2700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8" name="Табличка 557"/>
            <p:cNvSpPr/>
            <p:nvPr/>
          </p:nvSpPr>
          <p:spPr>
            <a:xfrm>
              <a:off x="7953590" y="3036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9" name="Табличка 558"/>
            <p:cNvSpPr/>
            <p:nvPr/>
          </p:nvSpPr>
          <p:spPr>
            <a:xfrm>
              <a:off x="7953590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93" name="Табличка 492"/>
          <p:cNvSpPr/>
          <p:nvPr/>
        </p:nvSpPr>
        <p:spPr>
          <a:xfrm>
            <a:off x="667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11" name="Табличка 510"/>
          <p:cNvSpPr/>
          <p:nvPr/>
        </p:nvSpPr>
        <p:spPr>
          <a:xfrm>
            <a:off x="710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23" name="Табличка 522"/>
          <p:cNvSpPr/>
          <p:nvPr/>
        </p:nvSpPr>
        <p:spPr>
          <a:xfrm>
            <a:off x="7103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29" name="Табличка 528"/>
          <p:cNvSpPr/>
          <p:nvPr/>
        </p:nvSpPr>
        <p:spPr>
          <a:xfrm>
            <a:off x="753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41" name="Табличка 540"/>
          <p:cNvSpPr/>
          <p:nvPr/>
        </p:nvSpPr>
        <p:spPr>
          <a:xfrm>
            <a:off x="7535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47" name="Табличка 546"/>
          <p:cNvSpPr/>
          <p:nvPr/>
        </p:nvSpPr>
        <p:spPr>
          <a:xfrm>
            <a:off x="796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65" name="Табличка 564"/>
          <p:cNvSpPr/>
          <p:nvPr/>
        </p:nvSpPr>
        <p:spPr>
          <a:xfrm>
            <a:off x="839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77" name="Табличка 576"/>
          <p:cNvSpPr/>
          <p:nvPr/>
        </p:nvSpPr>
        <p:spPr>
          <a:xfrm>
            <a:off x="8399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79" name="Табличка 578"/>
          <p:cNvSpPr/>
          <p:nvPr/>
        </p:nvSpPr>
        <p:spPr>
          <a:xfrm>
            <a:off x="8831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1" name="Табличка 580"/>
          <p:cNvSpPr/>
          <p:nvPr/>
        </p:nvSpPr>
        <p:spPr>
          <a:xfrm>
            <a:off x="8831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2" name="Табличка 581"/>
          <p:cNvSpPr/>
          <p:nvPr/>
        </p:nvSpPr>
        <p:spPr>
          <a:xfrm>
            <a:off x="8831595" y="472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3" name="Табличка 582"/>
          <p:cNvSpPr/>
          <p:nvPr/>
        </p:nvSpPr>
        <p:spPr>
          <a:xfrm>
            <a:off x="883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2" name="Табличка 591"/>
          <p:cNvSpPr/>
          <p:nvPr/>
        </p:nvSpPr>
        <p:spPr>
          <a:xfrm>
            <a:off x="8831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4" name="Табличка 593"/>
          <p:cNvSpPr/>
          <p:nvPr/>
        </p:nvSpPr>
        <p:spPr>
          <a:xfrm>
            <a:off x="883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5" name="Табличка 594"/>
          <p:cNvSpPr/>
          <p:nvPr/>
        </p:nvSpPr>
        <p:spPr>
          <a:xfrm>
            <a:off x="8831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01" name="Табличка 600"/>
          <p:cNvSpPr/>
          <p:nvPr/>
        </p:nvSpPr>
        <p:spPr>
          <a:xfrm>
            <a:off x="926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0" name="Табличка 609"/>
          <p:cNvSpPr/>
          <p:nvPr/>
        </p:nvSpPr>
        <p:spPr>
          <a:xfrm>
            <a:off x="9263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3" name="Табличка 612"/>
          <p:cNvSpPr/>
          <p:nvPr/>
        </p:nvSpPr>
        <p:spPr>
          <a:xfrm>
            <a:off x="9263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5" name="Табличка 614"/>
          <p:cNvSpPr/>
          <p:nvPr/>
        </p:nvSpPr>
        <p:spPr>
          <a:xfrm>
            <a:off x="9695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6" name="Табличка 615"/>
          <p:cNvSpPr/>
          <p:nvPr/>
        </p:nvSpPr>
        <p:spPr>
          <a:xfrm>
            <a:off x="9695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7" name="Табличка 616"/>
          <p:cNvSpPr/>
          <p:nvPr/>
        </p:nvSpPr>
        <p:spPr>
          <a:xfrm>
            <a:off x="9695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9" name="Табличка 618"/>
          <p:cNvSpPr/>
          <p:nvPr/>
        </p:nvSpPr>
        <p:spPr>
          <a:xfrm>
            <a:off x="969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6" name="Табличка 625"/>
          <p:cNvSpPr/>
          <p:nvPr/>
        </p:nvSpPr>
        <p:spPr>
          <a:xfrm>
            <a:off x="9695595" y="170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7" name="Табличка 626"/>
          <p:cNvSpPr/>
          <p:nvPr/>
        </p:nvSpPr>
        <p:spPr>
          <a:xfrm>
            <a:off x="9695595" y="203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8" name="Табличка 627"/>
          <p:cNvSpPr/>
          <p:nvPr/>
        </p:nvSpPr>
        <p:spPr>
          <a:xfrm>
            <a:off x="9695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9" name="Табличка 628"/>
          <p:cNvSpPr/>
          <p:nvPr/>
        </p:nvSpPr>
        <p:spPr>
          <a:xfrm>
            <a:off x="9695595" y="270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30" name="Табличка 629"/>
          <p:cNvSpPr/>
          <p:nvPr/>
        </p:nvSpPr>
        <p:spPr>
          <a:xfrm>
            <a:off x="9695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31" name="Табличка 630"/>
          <p:cNvSpPr/>
          <p:nvPr/>
        </p:nvSpPr>
        <p:spPr>
          <a:xfrm>
            <a:off x="9695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37" name="Табличка 636"/>
          <p:cNvSpPr/>
          <p:nvPr/>
        </p:nvSpPr>
        <p:spPr>
          <a:xfrm>
            <a:off x="1012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46" name="Табличка 645"/>
          <p:cNvSpPr/>
          <p:nvPr/>
        </p:nvSpPr>
        <p:spPr>
          <a:xfrm>
            <a:off x="10127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49" name="Табличка 648"/>
          <p:cNvSpPr/>
          <p:nvPr/>
        </p:nvSpPr>
        <p:spPr>
          <a:xfrm>
            <a:off x="10127595" y="338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55" name="Табличка 654"/>
          <p:cNvSpPr/>
          <p:nvPr/>
        </p:nvSpPr>
        <p:spPr>
          <a:xfrm>
            <a:off x="1055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64" name="Табличка 663"/>
          <p:cNvSpPr/>
          <p:nvPr/>
        </p:nvSpPr>
        <p:spPr>
          <a:xfrm>
            <a:off x="10559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7" name="Табличка 676"/>
          <p:cNvSpPr/>
          <p:nvPr/>
        </p:nvSpPr>
        <p:spPr>
          <a:xfrm>
            <a:off x="10991595" y="69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8" name="Табличка 677"/>
          <p:cNvSpPr/>
          <p:nvPr/>
        </p:nvSpPr>
        <p:spPr>
          <a:xfrm>
            <a:off x="10991595" y="102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9" name="Табличка 678"/>
          <p:cNvSpPr/>
          <p:nvPr/>
        </p:nvSpPr>
        <p:spPr>
          <a:xfrm>
            <a:off x="10991595" y="136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0" name="Табличка 679"/>
          <p:cNvSpPr/>
          <p:nvPr/>
        </p:nvSpPr>
        <p:spPr>
          <a:xfrm>
            <a:off x="10991595" y="170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1" name="Табличка 680"/>
          <p:cNvSpPr/>
          <p:nvPr/>
        </p:nvSpPr>
        <p:spPr>
          <a:xfrm>
            <a:off x="10991595" y="203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2" name="Табличка 681"/>
          <p:cNvSpPr/>
          <p:nvPr/>
        </p:nvSpPr>
        <p:spPr>
          <a:xfrm>
            <a:off x="10991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3" name="Табличка 682"/>
          <p:cNvSpPr/>
          <p:nvPr/>
        </p:nvSpPr>
        <p:spPr>
          <a:xfrm>
            <a:off x="10991595" y="270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4" name="Табличка 683"/>
          <p:cNvSpPr/>
          <p:nvPr/>
        </p:nvSpPr>
        <p:spPr>
          <a:xfrm>
            <a:off x="1099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4923376" y="4024801"/>
            <a:ext cx="262005" cy="392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9101" t="36105" r="67978" b="4552"/>
          <a:stretch/>
        </p:blipFill>
        <p:spPr>
          <a:xfrm>
            <a:off x="1275001" y="326691"/>
            <a:ext cx="2443397" cy="3558329"/>
          </a:xfrm>
          <a:prstGeom prst="rect">
            <a:avLst/>
          </a:prstGeom>
        </p:spPr>
      </p:pic>
      <p:sp>
        <p:nvSpPr>
          <p:cNvPr id="16" name="Прямоугольник с двумя скругленными соседними углами 15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250300" y="4041020"/>
            <a:ext cx="4492800" cy="2376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Первая женщина-космонавт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" action="ppaction://hlinkshowjump?jump=nextslide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2328" y="5886622"/>
            <a:ext cx="117053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95" y="3371518"/>
            <a:ext cx="3468925" cy="3475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57" y="4053020"/>
            <a:ext cx="3907875" cy="3535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75595" y="4060437"/>
            <a:ext cx="3888000" cy="336000"/>
            <a:chOff x="5375595" y="4053020"/>
            <a:chExt cx="3888000" cy="336000"/>
          </a:xfrm>
        </p:grpSpPr>
        <p:sp>
          <p:nvSpPr>
            <p:cNvPr id="436" name="Табличка 435"/>
            <p:cNvSpPr/>
            <p:nvPr/>
          </p:nvSpPr>
          <p:spPr>
            <a:xfrm>
              <a:off x="537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54" name="Табличка 453"/>
            <p:cNvSpPr/>
            <p:nvPr/>
          </p:nvSpPr>
          <p:spPr>
            <a:xfrm>
              <a:off x="580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72" name="Табличка 471"/>
            <p:cNvSpPr/>
            <p:nvPr/>
          </p:nvSpPr>
          <p:spPr>
            <a:xfrm>
              <a:off x="623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90" name="Табличка 489"/>
            <p:cNvSpPr/>
            <p:nvPr/>
          </p:nvSpPr>
          <p:spPr>
            <a:xfrm>
              <a:off x="667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08" name="Табличка 507"/>
            <p:cNvSpPr/>
            <p:nvPr/>
          </p:nvSpPr>
          <p:spPr>
            <a:xfrm>
              <a:off x="7103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ш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26" name="Табличка 525"/>
            <p:cNvSpPr/>
            <p:nvPr/>
          </p:nvSpPr>
          <p:spPr>
            <a:xfrm>
              <a:off x="753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4" name="Табличка 543"/>
            <p:cNvSpPr/>
            <p:nvPr/>
          </p:nvSpPr>
          <p:spPr>
            <a:xfrm>
              <a:off x="796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62" name="Табличка 561"/>
            <p:cNvSpPr/>
            <p:nvPr/>
          </p:nvSpPr>
          <p:spPr>
            <a:xfrm>
              <a:off x="839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0" name="Табличка 579"/>
            <p:cNvSpPr/>
            <p:nvPr/>
          </p:nvSpPr>
          <p:spPr>
            <a:xfrm>
              <a:off x="883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а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072" y="2022185"/>
            <a:ext cx="445047" cy="16948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964466" y="2029602"/>
            <a:ext cx="435129" cy="1680000"/>
            <a:chOff x="7953590" y="2037020"/>
            <a:chExt cx="439214" cy="1680000"/>
          </a:xfrm>
        </p:grpSpPr>
        <p:sp>
          <p:nvSpPr>
            <p:cNvPr id="555" name="Табличка 554"/>
            <p:cNvSpPr/>
            <p:nvPr/>
          </p:nvSpPr>
          <p:spPr>
            <a:xfrm>
              <a:off x="7955320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б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6" name="Табличка 555"/>
            <p:cNvSpPr/>
            <p:nvPr/>
          </p:nvSpPr>
          <p:spPr>
            <a:xfrm>
              <a:off x="7960804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7" name="Табличка 556"/>
            <p:cNvSpPr/>
            <p:nvPr/>
          </p:nvSpPr>
          <p:spPr>
            <a:xfrm>
              <a:off x="7955317" y="2700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8" name="Табличка 557"/>
            <p:cNvSpPr/>
            <p:nvPr/>
          </p:nvSpPr>
          <p:spPr>
            <a:xfrm>
              <a:off x="7953590" y="3036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9" name="Табличка 558"/>
            <p:cNvSpPr/>
            <p:nvPr/>
          </p:nvSpPr>
          <p:spPr>
            <a:xfrm>
              <a:off x="7953590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93" name="Табличка 492"/>
          <p:cNvSpPr/>
          <p:nvPr/>
        </p:nvSpPr>
        <p:spPr>
          <a:xfrm>
            <a:off x="667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11" name="Табличка 510"/>
          <p:cNvSpPr/>
          <p:nvPr/>
        </p:nvSpPr>
        <p:spPr>
          <a:xfrm>
            <a:off x="710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29" name="Табличка 528"/>
          <p:cNvSpPr/>
          <p:nvPr/>
        </p:nvSpPr>
        <p:spPr>
          <a:xfrm>
            <a:off x="753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47" name="Табличка 546"/>
          <p:cNvSpPr/>
          <p:nvPr/>
        </p:nvSpPr>
        <p:spPr>
          <a:xfrm>
            <a:off x="796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65" name="Табличка 564"/>
          <p:cNvSpPr/>
          <p:nvPr/>
        </p:nvSpPr>
        <p:spPr>
          <a:xfrm>
            <a:off x="839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79" name="Табличка 578"/>
          <p:cNvSpPr/>
          <p:nvPr/>
        </p:nvSpPr>
        <p:spPr>
          <a:xfrm>
            <a:off x="8831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1" name="Табличка 580"/>
          <p:cNvSpPr/>
          <p:nvPr/>
        </p:nvSpPr>
        <p:spPr>
          <a:xfrm>
            <a:off x="8831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2" name="Табличка 581"/>
          <p:cNvSpPr/>
          <p:nvPr/>
        </p:nvSpPr>
        <p:spPr>
          <a:xfrm>
            <a:off x="8831595" y="472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3" name="Табличка 582"/>
          <p:cNvSpPr/>
          <p:nvPr/>
        </p:nvSpPr>
        <p:spPr>
          <a:xfrm>
            <a:off x="883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2" name="Табличка 591"/>
          <p:cNvSpPr/>
          <p:nvPr/>
        </p:nvSpPr>
        <p:spPr>
          <a:xfrm>
            <a:off x="8831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4" name="Табличка 593"/>
          <p:cNvSpPr/>
          <p:nvPr/>
        </p:nvSpPr>
        <p:spPr>
          <a:xfrm>
            <a:off x="883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01" name="Табличка 600"/>
          <p:cNvSpPr/>
          <p:nvPr/>
        </p:nvSpPr>
        <p:spPr>
          <a:xfrm>
            <a:off x="926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0" name="Табличка 609"/>
          <p:cNvSpPr/>
          <p:nvPr/>
        </p:nvSpPr>
        <p:spPr>
          <a:xfrm>
            <a:off x="9263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5" name="Табличка 614"/>
          <p:cNvSpPr/>
          <p:nvPr/>
        </p:nvSpPr>
        <p:spPr>
          <a:xfrm>
            <a:off x="9695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6" name="Табличка 615"/>
          <p:cNvSpPr/>
          <p:nvPr/>
        </p:nvSpPr>
        <p:spPr>
          <a:xfrm>
            <a:off x="9695595" y="405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7" name="Табличка 616"/>
          <p:cNvSpPr/>
          <p:nvPr/>
        </p:nvSpPr>
        <p:spPr>
          <a:xfrm>
            <a:off x="9695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9" name="Табличка 618"/>
          <p:cNvSpPr/>
          <p:nvPr/>
        </p:nvSpPr>
        <p:spPr>
          <a:xfrm>
            <a:off x="969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6" name="Табличка 625"/>
          <p:cNvSpPr/>
          <p:nvPr/>
        </p:nvSpPr>
        <p:spPr>
          <a:xfrm>
            <a:off x="9695595" y="170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7" name="Табличка 626"/>
          <p:cNvSpPr/>
          <p:nvPr/>
        </p:nvSpPr>
        <p:spPr>
          <a:xfrm>
            <a:off x="9695595" y="203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8" name="Табличка 627"/>
          <p:cNvSpPr/>
          <p:nvPr/>
        </p:nvSpPr>
        <p:spPr>
          <a:xfrm>
            <a:off x="9695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29" name="Табличка 628"/>
          <p:cNvSpPr/>
          <p:nvPr/>
        </p:nvSpPr>
        <p:spPr>
          <a:xfrm>
            <a:off x="9695595" y="270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30" name="Табличка 629"/>
          <p:cNvSpPr/>
          <p:nvPr/>
        </p:nvSpPr>
        <p:spPr>
          <a:xfrm>
            <a:off x="9695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37" name="Табличка 636"/>
          <p:cNvSpPr/>
          <p:nvPr/>
        </p:nvSpPr>
        <p:spPr>
          <a:xfrm>
            <a:off x="1012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46" name="Табличка 645"/>
          <p:cNvSpPr/>
          <p:nvPr/>
        </p:nvSpPr>
        <p:spPr>
          <a:xfrm>
            <a:off x="10127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103595" y="3372220"/>
            <a:ext cx="3456000" cy="336000"/>
            <a:chOff x="7103595" y="3381020"/>
            <a:chExt cx="3456000" cy="336000"/>
          </a:xfrm>
        </p:grpSpPr>
        <p:sp>
          <p:nvSpPr>
            <p:cNvPr id="523" name="Табличка 522"/>
            <p:cNvSpPr/>
            <p:nvPr/>
          </p:nvSpPr>
          <p:spPr>
            <a:xfrm>
              <a:off x="710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1" name="Табличка 540"/>
            <p:cNvSpPr/>
            <p:nvPr/>
          </p:nvSpPr>
          <p:spPr>
            <a:xfrm>
              <a:off x="753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77" name="Табличка 576"/>
            <p:cNvSpPr/>
            <p:nvPr/>
          </p:nvSpPr>
          <p:spPr>
            <a:xfrm>
              <a:off x="8399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ф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95" name="Табличка 594"/>
            <p:cNvSpPr/>
            <p:nvPr/>
          </p:nvSpPr>
          <p:spPr>
            <a:xfrm>
              <a:off x="8831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3" name="Табличка 612"/>
            <p:cNvSpPr/>
            <p:nvPr/>
          </p:nvSpPr>
          <p:spPr>
            <a:xfrm>
              <a:off x="926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н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1" name="Табличка 630"/>
            <p:cNvSpPr/>
            <p:nvPr/>
          </p:nvSpPr>
          <p:spPr>
            <a:xfrm>
              <a:off x="969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д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9" name="Табличка 648"/>
            <p:cNvSpPr/>
            <p:nvPr/>
          </p:nvSpPr>
          <p:spPr>
            <a:xfrm>
              <a:off x="10127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55" name="Табличка 654"/>
          <p:cNvSpPr/>
          <p:nvPr/>
        </p:nvSpPr>
        <p:spPr>
          <a:xfrm>
            <a:off x="1055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64" name="Табличка 663"/>
          <p:cNvSpPr/>
          <p:nvPr/>
        </p:nvSpPr>
        <p:spPr>
          <a:xfrm>
            <a:off x="10559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7" name="Табличка 676"/>
          <p:cNvSpPr/>
          <p:nvPr/>
        </p:nvSpPr>
        <p:spPr>
          <a:xfrm>
            <a:off x="10991595" y="69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8" name="Табличка 677"/>
          <p:cNvSpPr/>
          <p:nvPr/>
        </p:nvSpPr>
        <p:spPr>
          <a:xfrm>
            <a:off x="10991595" y="102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9" name="Табличка 678"/>
          <p:cNvSpPr/>
          <p:nvPr/>
        </p:nvSpPr>
        <p:spPr>
          <a:xfrm>
            <a:off x="10991595" y="136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0" name="Табличка 679"/>
          <p:cNvSpPr/>
          <p:nvPr/>
        </p:nvSpPr>
        <p:spPr>
          <a:xfrm>
            <a:off x="10991595" y="170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1" name="Табличка 680"/>
          <p:cNvSpPr/>
          <p:nvPr/>
        </p:nvSpPr>
        <p:spPr>
          <a:xfrm>
            <a:off x="10991595" y="203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2" name="Табличка 681"/>
          <p:cNvSpPr/>
          <p:nvPr/>
        </p:nvSpPr>
        <p:spPr>
          <a:xfrm>
            <a:off x="10991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3" name="Табличка 682"/>
          <p:cNvSpPr/>
          <p:nvPr/>
        </p:nvSpPr>
        <p:spPr>
          <a:xfrm>
            <a:off x="10991595" y="270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4" name="Табличка 683"/>
          <p:cNvSpPr/>
          <p:nvPr/>
        </p:nvSpPr>
        <p:spPr>
          <a:xfrm>
            <a:off x="1099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6583419" y="3345384"/>
            <a:ext cx="262005" cy="392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с двумя скругленными соседними углами 15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250300" y="4041020"/>
            <a:ext cx="4492800" cy="2376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3.Спецодежда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50" y="393957"/>
            <a:ext cx="4381500" cy="3286125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>
              <a:snd r:embed="rId9" name="click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2328" y="5886622"/>
            <a:ext cx="117053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071" y="1701020"/>
            <a:ext cx="445047" cy="3036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595" y="3371518"/>
            <a:ext cx="3468925" cy="3475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57" y="4053020"/>
            <a:ext cx="3907875" cy="3535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75595" y="4060437"/>
            <a:ext cx="3888000" cy="336000"/>
            <a:chOff x="5375595" y="4053020"/>
            <a:chExt cx="3888000" cy="336000"/>
          </a:xfrm>
        </p:grpSpPr>
        <p:sp>
          <p:nvSpPr>
            <p:cNvPr id="436" name="Табличка 435"/>
            <p:cNvSpPr/>
            <p:nvPr/>
          </p:nvSpPr>
          <p:spPr>
            <a:xfrm>
              <a:off x="537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54" name="Табличка 453"/>
            <p:cNvSpPr/>
            <p:nvPr/>
          </p:nvSpPr>
          <p:spPr>
            <a:xfrm>
              <a:off x="580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72" name="Табличка 471"/>
            <p:cNvSpPr/>
            <p:nvPr/>
          </p:nvSpPr>
          <p:spPr>
            <a:xfrm>
              <a:off x="623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90" name="Табличка 489"/>
            <p:cNvSpPr/>
            <p:nvPr/>
          </p:nvSpPr>
          <p:spPr>
            <a:xfrm>
              <a:off x="667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08" name="Табличка 507"/>
            <p:cNvSpPr/>
            <p:nvPr/>
          </p:nvSpPr>
          <p:spPr>
            <a:xfrm>
              <a:off x="7103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ш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26" name="Табличка 525"/>
            <p:cNvSpPr/>
            <p:nvPr/>
          </p:nvSpPr>
          <p:spPr>
            <a:xfrm>
              <a:off x="753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4" name="Табличка 543"/>
            <p:cNvSpPr/>
            <p:nvPr/>
          </p:nvSpPr>
          <p:spPr>
            <a:xfrm>
              <a:off x="796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62" name="Табличка 561"/>
            <p:cNvSpPr/>
            <p:nvPr/>
          </p:nvSpPr>
          <p:spPr>
            <a:xfrm>
              <a:off x="839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0" name="Табличка 579"/>
            <p:cNvSpPr/>
            <p:nvPr/>
          </p:nvSpPr>
          <p:spPr>
            <a:xfrm>
              <a:off x="883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а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1072" y="2022185"/>
            <a:ext cx="445047" cy="16948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964466" y="2029602"/>
            <a:ext cx="435129" cy="1680000"/>
            <a:chOff x="7953590" y="2037020"/>
            <a:chExt cx="439214" cy="1680000"/>
          </a:xfrm>
        </p:grpSpPr>
        <p:sp>
          <p:nvSpPr>
            <p:cNvPr id="555" name="Табличка 554"/>
            <p:cNvSpPr/>
            <p:nvPr/>
          </p:nvSpPr>
          <p:spPr>
            <a:xfrm>
              <a:off x="7955320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б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6" name="Табличка 555"/>
            <p:cNvSpPr/>
            <p:nvPr/>
          </p:nvSpPr>
          <p:spPr>
            <a:xfrm>
              <a:off x="7960804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7" name="Табличка 556"/>
            <p:cNvSpPr/>
            <p:nvPr/>
          </p:nvSpPr>
          <p:spPr>
            <a:xfrm>
              <a:off x="7955317" y="2700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8" name="Табличка 557"/>
            <p:cNvSpPr/>
            <p:nvPr/>
          </p:nvSpPr>
          <p:spPr>
            <a:xfrm>
              <a:off x="7953590" y="3036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9" name="Табличка 558"/>
            <p:cNvSpPr/>
            <p:nvPr/>
          </p:nvSpPr>
          <p:spPr>
            <a:xfrm>
              <a:off x="7953590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93" name="Табличка 492"/>
          <p:cNvSpPr/>
          <p:nvPr/>
        </p:nvSpPr>
        <p:spPr>
          <a:xfrm>
            <a:off x="667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11" name="Табличка 510"/>
          <p:cNvSpPr/>
          <p:nvPr/>
        </p:nvSpPr>
        <p:spPr>
          <a:xfrm>
            <a:off x="710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29" name="Табличка 528"/>
          <p:cNvSpPr/>
          <p:nvPr/>
        </p:nvSpPr>
        <p:spPr>
          <a:xfrm>
            <a:off x="753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47" name="Табличка 546"/>
          <p:cNvSpPr/>
          <p:nvPr/>
        </p:nvSpPr>
        <p:spPr>
          <a:xfrm>
            <a:off x="796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65" name="Табличка 564"/>
          <p:cNvSpPr/>
          <p:nvPr/>
        </p:nvSpPr>
        <p:spPr>
          <a:xfrm>
            <a:off x="839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79" name="Табличка 578"/>
          <p:cNvSpPr/>
          <p:nvPr/>
        </p:nvSpPr>
        <p:spPr>
          <a:xfrm>
            <a:off x="8831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1" name="Табличка 580"/>
          <p:cNvSpPr/>
          <p:nvPr/>
        </p:nvSpPr>
        <p:spPr>
          <a:xfrm>
            <a:off x="8831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2" name="Табличка 581"/>
          <p:cNvSpPr/>
          <p:nvPr/>
        </p:nvSpPr>
        <p:spPr>
          <a:xfrm>
            <a:off x="8831595" y="472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3" name="Табличка 582"/>
          <p:cNvSpPr/>
          <p:nvPr/>
        </p:nvSpPr>
        <p:spPr>
          <a:xfrm>
            <a:off x="883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2" name="Табличка 591"/>
          <p:cNvSpPr/>
          <p:nvPr/>
        </p:nvSpPr>
        <p:spPr>
          <a:xfrm>
            <a:off x="8831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4" name="Табличка 593"/>
          <p:cNvSpPr/>
          <p:nvPr/>
        </p:nvSpPr>
        <p:spPr>
          <a:xfrm>
            <a:off x="883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01" name="Табличка 600"/>
          <p:cNvSpPr/>
          <p:nvPr/>
        </p:nvSpPr>
        <p:spPr>
          <a:xfrm>
            <a:off x="926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0" name="Табличка 609"/>
          <p:cNvSpPr/>
          <p:nvPr/>
        </p:nvSpPr>
        <p:spPr>
          <a:xfrm>
            <a:off x="9263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9" name="Табличка 618"/>
          <p:cNvSpPr/>
          <p:nvPr/>
        </p:nvSpPr>
        <p:spPr>
          <a:xfrm>
            <a:off x="969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695595" y="1701020"/>
            <a:ext cx="432000" cy="3024000"/>
            <a:chOff x="9695595" y="1701020"/>
            <a:chExt cx="432000" cy="3024000"/>
          </a:xfrm>
        </p:grpSpPr>
        <p:sp>
          <p:nvSpPr>
            <p:cNvPr id="615" name="Табличка 614"/>
            <p:cNvSpPr/>
            <p:nvPr/>
          </p:nvSpPr>
          <p:spPr>
            <a:xfrm>
              <a:off x="9695595" y="371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6" name="Табличка 615"/>
            <p:cNvSpPr/>
            <p:nvPr/>
          </p:nvSpPr>
          <p:spPr>
            <a:xfrm>
              <a:off x="969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7" name="Табличка 616"/>
            <p:cNvSpPr/>
            <p:nvPr/>
          </p:nvSpPr>
          <p:spPr>
            <a:xfrm>
              <a:off x="9695595" y="438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6" name="Табличка 625"/>
            <p:cNvSpPr/>
            <p:nvPr/>
          </p:nvSpPr>
          <p:spPr>
            <a:xfrm>
              <a:off x="9695595" y="170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7" name="Табличка 626"/>
            <p:cNvSpPr/>
            <p:nvPr/>
          </p:nvSpPr>
          <p:spPr>
            <a:xfrm>
              <a:off x="9695595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8" name="Табличка 627"/>
            <p:cNvSpPr/>
            <p:nvPr/>
          </p:nvSpPr>
          <p:spPr>
            <a:xfrm>
              <a:off x="9695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9" name="Табличка 628"/>
            <p:cNvSpPr/>
            <p:nvPr/>
          </p:nvSpPr>
          <p:spPr>
            <a:xfrm>
              <a:off x="9695595" y="270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0" name="Табличка 629"/>
            <p:cNvSpPr/>
            <p:nvPr/>
          </p:nvSpPr>
          <p:spPr>
            <a:xfrm>
              <a:off x="9695595" y="304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37" name="Табличка 636"/>
          <p:cNvSpPr/>
          <p:nvPr/>
        </p:nvSpPr>
        <p:spPr>
          <a:xfrm>
            <a:off x="1012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46" name="Табличка 645"/>
          <p:cNvSpPr/>
          <p:nvPr/>
        </p:nvSpPr>
        <p:spPr>
          <a:xfrm>
            <a:off x="10127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103595" y="3372220"/>
            <a:ext cx="3456000" cy="336000"/>
            <a:chOff x="7103595" y="3381020"/>
            <a:chExt cx="3456000" cy="336000"/>
          </a:xfrm>
        </p:grpSpPr>
        <p:sp>
          <p:nvSpPr>
            <p:cNvPr id="523" name="Табличка 522"/>
            <p:cNvSpPr/>
            <p:nvPr/>
          </p:nvSpPr>
          <p:spPr>
            <a:xfrm>
              <a:off x="710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1" name="Табличка 540"/>
            <p:cNvSpPr/>
            <p:nvPr/>
          </p:nvSpPr>
          <p:spPr>
            <a:xfrm>
              <a:off x="753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77" name="Табличка 576"/>
            <p:cNvSpPr/>
            <p:nvPr/>
          </p:nvSpPr>
          <p:spPr>
            <a:xfrm>
              <a:off x="8399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ф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95" name="Табличка 594"/>
            <p:cNvSpPr/>
            <p:nvPr/>
          </p:nvSpPr>
          <p:spPr>
            <a:xfrm>
              <a:off x="8831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3" name="Табличка 612"/>
            <p:cNvSpPr/>
            <p:nvPr/>
          </p:nvSpPr>
          <p:spPr>
            <a:xfrm>
              <a:off x="926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н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1" name="Табличка 630"/>
            <p:cNvSpPr/>
            <p:nvPr/>
          </p:nvSpPr>
          <p:spPr>
            <a:xfrm>
              <a:off x="969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д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9" name="Табличка 648"/>
            <p:cNvSpPr/>
            <p:nvPr/>
          </p:nvSpPr>
          <p:spPr>
            <a:xfrm>
              <a:off x="10127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55" name="Табличка 654"/>
          <p:cNvSpPr/>
          <p:nvPr/>
        </p:nvSpPr>
        <p:spPr>
          <a:xfrm>
            <a:off x="1055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64" name="Табличка 663"/>
          <p:cNvSpPr/>
          <p:nvPr/>
        </p:nvSpPr>
        <p:spPr>
          <a:xfrm>
            <a:off x="10559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7" name="Табличка 676"/>
          <p:cNvSpPr/>
          <p:nvPr/>
        </p:nvSpPr>
        <p:spPr>
          <a:xfrm>
            <a:off x="10991595" y="69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8" name="Табличка 677"/>
          <p:cNvSpPr/>
          <p:nvPr/>
        </p:nvSpPr>
        <p:spPr>
          <a:xfrm>
            <a:off x="10991595" y="102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9" name="Табличка 678"/>
          <p:cNvSpPr/>
          <p:nvPr/>
        </p:nvSpPr>
        <p:spPr>
          <a:xfrm>
            <a:off x="10991595" y="136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0" name="Табличка 679"/>
          <p:cNvSpPr/>
          <p:nvPr/>
        </p:nvSpPr>
        <p:spPr>
          <a:xfrm>
            <a:off x="10991595" y="170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1" name="Табличка 680"/>
          <p:cNvSpPr/>
          <p:nvPr/>
        </p:nvSpPr>
        <p:spPr>
          <a:xfrm>
            <a:off x="10991595" y="203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2" name="Табличка 681"/>
          <p:cNvSpPr/>
          <p:nvPr/>
        </p:nvSpPr>
        <p:spPr>
          <a:xfrm>
            <a:off x="10991595" y="237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3" name="Табличка 682"/>
          <p:cNvSpPr/>
          <p:nvPr/>
        </p:nvSpPr>
        <p:spPr>
          <a:xfrm>
            <a:off x="10991595" y="270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4" name="Табличка 683"/>
          <p:cNvSpPr/>
          <p:nvPr/>
        </p:nvSpPr>
        <p:spPr>
          <a:xfrm>
            <a:off x="1099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16" name="Прямоугольник с двумя скругленными соседними углами 15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250300" y="4041020"/>
            <a:ext cx="4492800" cy="2376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место, откуда запускают в космос кометы?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2230" y="1155072"/>
            <a:ext cx="298730" cy="414564"/>
          </a:xfrm>
          <a:prstGeom prst="rect">
            <a:avLst/>
          </a:prstGeom>
        </p:spPr>
      </p:pic>
      <p:pic>
        <p:nvPicPr>
          <p:cNvPr id="1026" name="Picture 2" descr="https://im0-tub-ru.yandex.net/i?id=01912f3015ce949ad73ee617b668fd0c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1" y="493532"/>
            <a:ext cx="4492799" cy="27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" action="ppaction://hlinkshowjump?jump=nextslide">
              <a:snd r:embed="rId11" name="click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2328" y="5886622"/>
            <a:ext cx="117053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509" y="2365227"/>
            <a:ext cx="2603218" cy="347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071" y="1701020"/>
            <a:ext cx="445047" cy="3036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595" y="3371518"/>
            <a:ext cx="3468925" cy="3475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657" y="4053020"/>
            <a:ext cx="3907875" cy="3535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75595" y="4060437"/>
            <a:ext cx="3888000" cy="336000"/>
            <a:chOff x="5375595" y="4053020"/>
            <a:chExt cx="3888000" cy="336000"/>
          </a:xfrm>
        </p:grpSpPr>
        <p:sp>
          <p:nvSpPr>
            <p:cNvPr id="436" name="Табличка 435"/>
            <p:cNvSpPr/>
            <p:nvPr/>
          </p:nvSpPr>
          <p:spPr>
            <a:xfrm>
              <a:off x="537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54" name="Табличка 453"/>
            <p:cNvSpPr/>
            <p:nvPr/>
          </p:nvSpPr>
          <p:spPr>
            <a:xfrm>
              <a:off x="580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72" name="Табличка 471"/>
            <p:cNvSpPr/>
            <p:nvPr/>
          </p:nvSpPr>
          <p:spPr>
            <a:xfrm>
              <a:off x="623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90" name="Табличка 489"/>
            <p:cNvSpPr/>
            <p:nvPr/>
          </p:nvSpPr>
          <p:spPr>
            <a:xfrm>
              <a:off x="667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08" name="Табличка 507"/>
            <p:cNvSpPr/>
            <p:nvPr/>
          </p:nvSpPr>
          <p:spPr>
            <a:xfrm>
              <a:off x="7103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ш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26" name="Табличка 525"/>
            <p:cNvSpPr/>
            <p:nvPr/>
          </p:nvSpPr>
          <p:spPr>
            <a:xfrm>
              <a:off x="753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4" name="Табличка 543"/>
            <p:cNvSpPr/>
            <p:nvPr/>
          </p:nvSpPr>
          <p:spPr>
            <a:xfrm>
              <a:off x="796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62" name="Табличка 561"/>
            <p:cNvSpPr/>
            <p:nvPr/>
          </p:nvSpPr>
          <p:spPr>
            <a:xfrm>
              <a:off x="839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0" name="Табличка 579"/>
            <p:cNvSpPr/>
            <p:nvPr/>
          </p:nvSpPr>
          <p:spPr>
            <a:xfrm>
              <a:off x="883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а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072" y="2022185"/>
            <a:ext cx="445047" cy="16948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964466" y="2029602"/>
            <a:ext cx="435129" cy="1680000"/>
            <a:chOff x="7953590" y="2037020"/>
            <a:chExt cx="439214" cy="1680000"/>
          </a:xfrm>
        </p:grpSpPr>
        <p:sp>
          <p:nvSpPr>
            <p:cNvPr id="555" name="Табличка 554"/>
            <p:cNvSpPr/>
            <p:nvPr/>
          </p:nvSpPr>
          <p:spPr>
            <a:xfrm>
              <a:off x="7955320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б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6" name="Табличка 555"/>
            <p:cNvSpPr/>
            <p:nvPr/>
          </p:nvSpPr>
          <p:spPr>
            <a:xfrm>
              <a:off x="7960804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7" name="Табличка 556"/>
            <p:cNvSpPr/>
            <p:nvPr/>
          </p:nvSpPr>
          <p:spPr>
            <a:xfrm>
              <a:off x="7955317" y="2700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8" name="Табличка 557"/>
            <p:cNvSpPr/>
            <p:nvPr/>
          </p:nvSpPr>
          <p:spPr>
            <a:xfrm>
              <a:off x="7953590" y="3036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9" name="Табличка 558"/>
            <p:cNvSpPr/>
            <p:nvPr/>
          </p:nvSpPr>
          <p:spPr>
            <a:xfrm>
              <a:off x="7953590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93" name="Табличка 492"/>
          <p:cNvSpPr/>
          <p:nvPr/>
        </p:nvSpPr>
        <p:spPr>
          <a:xfrm>
            <a:off x="667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11" name="Табличка 510"/>
          <p:cNvSpPr/>
          <p:nvPr/>
        </p:nvSpPr>
        <p:spPr>
          <a:xfrm>
            <a:off x="710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29" name="Табличка 528"/>
          <p:cNvSpPr/>
          <p:nvPr/>
        </p:nvSpPr>
        <p:spPr>
          <a:xfrm>
            <a:off x="753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47" name="Табличка 546"/>
          <p:cNvSpPr/>
          <p:nvPr/>
        </p:nvSpPr>
        <p:spPr>
          <a:xfrm>
            <a:off x="796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65" name="Табличка 564"/>
          <p:cNvSpPr/>
          <p:nvPr/>
        </p:nvSpPr>
        <p:spPr>
          <a:xfrm>
            <a:off x="839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79" name="Табличка 578"/>
          <p:cNvSpPr/>
          <p:nvPr/>
        </p:nvSpPr>
        <p:spPr>
          <a:xfrm>
            <a:off x="8831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1" name="Табличка 580"/>
          <p:cNvSpPr/>
          <p:nvPr/>
        </p:nvSpPr>
        <p:spPr>
          <a:xfrm>
            <a:off x="8831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2" name="Табличка 581"/>
          <p:cNvSpPr/>
          <p:nvPr/>
        </p:nvSpPr>
        <p:spPr>
          <a:xfrm>
            <a:off x="8831595" y="472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3" name="Табличка 582"/>
          <p:cNvSpPr/>
          <p:nvPr/>
        </p:nvSpPr>
        <p:spPr>
          <a:xfrm>
            <a:off x="883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4" name="Табличка 593"/>
          <p:cNvSpPr/>
          <p:nvPr/>
        </p:nvSpPr>
        <p:spPr>
          <a:xfrm>
            <a:off x="883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01" name="Табличка 600"/>
          <p:cNvSpPr/>
          <p:nvPr/>
        </p:nvSpPr>
        <p:spPr>
          <a:xfrm>
            <a:off x="926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9" name="Табличка 618"/>
          <p:cNvSpPr/>
          <p:nvPr/>
        </p:nvSpPr>
        <p:spPr>
          <a:xfrm>
            <a:off x="969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695595" y="1701020"/>
            <a:ext cx="432000" cy="3024000"/>
            <a:chOff x="9695595" y="1701020"/>
            <a:chExt cx="432000" cy="3024000"/>
          </a:xfrm>
        </p:grpSpPr>
        <p:sp>
          <p:nvSpPr>
            <p:cNvPr id="615" name="Табличка 614"/>
            <p:cNvSpPr/>
            <p:nvPr/>
          </p:nvSpPr>
          <p:spPr>
            <a:xfrm>
              <a:off x="9695595" y="371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6" name="Табличка 615"/>
            <p:cNvSpPr/>
            <p:nvPr/>
          </p:nvSpPr>
          <p:spPr>
            <a:xfrm>
              <a:off x="969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7" name="Табличка 616"/>
            <p:cNvSpPr/>
            <p:nvPr/>
          </p:nvSpPr>
          <p:spPr>
            <a:xfrm>
              <a:off x="9695595" y="438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6" name="Табличка 625"/>
            <p:cNvSpPr/>
            <p:nvPr/>
          </p:nvSpPr>
          <p:spPr>
            <a:xfrm>
              <a:off x="9695595" y="170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7" name="Табличка 626"/>
            <p:cNvSpPr/>
            <p:nvPr/>
          </p:nvSpPr>
          <p:spPr>
            <a:xfrm>
              <a:off x="9695595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8" name="Табличка 627"/>
            <p:cNvSpPr/>
            <p:nvPr/>
          </p:nvSpPr>
          <p:spPr>
            <a:xfrm>
              <a:off x="9695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9" name="Табличка 628"/>
            <p:cNvSpPr/>
            <p:nvPr/>
          </p:nvSpPr>
          <p:spPr>
            <a:xfrm>
              <a:off x="9695595" y="270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0" name="Табличка 629"/>
            <p:cNvSpPr/>
            <p:nvPr/>
          </p:nvSpPr>
          <p:spPr>
            <a:xfrm>
              <a:off x="9695595" y="304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37" name="Табличка 636"/>
          <p:cNvSpPr/>
          <p:nvPr/>
        </p:nvSpPr>
        <p:spPr>
          <a:xfrm>
            <a:off x="1012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103595" y="3372220"/>
            <a:ext cx="3456000" cy="336000"/>
            <a:chOff x="7103595" y="3381020"/>
            <a:chExt cx="3456000" cy="336000"/>
          </a:xfrm>
        </p:grpSpPr>
        <p:sp>
          <p:nvSpPr>
            <p:cNvPr id="523" name="Табличка 522"/>
            <p:cNvSpPr/>
            <p:nvPr/>
          </p:nvSpPr>
          <p:spPr>
            <a:xfrm>
              <a:off x="710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1" name="Табличка 540"/>
            <p:cNvSpPr/>
            <p:nvPr/>
          </p:nvSpPr>
          <p:spPr>
            <a:xfrm>
              <a:off x="753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77" name="Табличка 576"/>
            <p:cNvSpPr/>
            <p:nvPr/>
          </p:nvSpPr>
          <p:spPr>
            <a:xfrm>
              <a:off x="8399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ф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95" name="Табличка 594"/>
            <p:cNvSpPr/>
            <p:nvPr/>
          </p:nvSpPr>
          <p:spPr>
            <a:xfrm>
              <a:off x="8831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3" name="Табличка 612"/>
            <p:cNvSpPr/>
            <p:nvPr/>
          </p:nvSpPr>
          <p:spPr>
            <a:xfrm>
              <a:off x="926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н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1" name="Табличка 630"/>
            <p:cNvSpPr/>
            <p:nvPr/>
          </p:nvSpPr>
          <p:spPr>
            <a:xfrm>
              <a:off x="969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д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9" name="Табличка 648"/>
            <p:cNvSpPr/>
            <p:nvPr/>
          </p:nvSpPr>
          <p:spPr>
            <a:xfrm>
              <a:off x="10127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55" name="Табличка 654"/>
          <p:cNvSpPr/>
          <p:nvPr/>
        </p:nvSpPr>
        <p:spPr>
          <a:xfrm>
            <a:off x="1055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7" name="Табличка 676"/>
          <p:cNvSpPr/>
          <p:nvPr/>
        </p:nvSpPr>
        <p:spPr>
          <a:xfrm>
            <a:off x="10991595" y="693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8" name="Табличка 677"/>
          <p:cNvSpPr/>
          <p:nvPr/>
        </p:nvSpPr>
        <p:spPr>
          <a:xfrm>
            <a:off x="10991595" y="102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79" name="Табличка 678"/>
          <p:cNvSpPr/>
          <p:nvPr/>
        </p:nvSpPr>
        <p:spPr>
          <a:xfrm>
            <a:off x="10991595" y="136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0" name="Табличка 679"/>
          <p:cNvSpPr/>
          <p:nvPr/>
        </p:nvSpPr>
        <p:spPr>
          <a:xfrm>
            <a:off x="10991595" y="170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1" name="Табличка 680"/>
          <p:cNvSpPr/>
          <p:nvPr/>
        </p:nvSpPr>
        <p:spPr>
          <a:xfrm>
            <a:off x="10991595" y="203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831595" y="2373020"/>
            <a:ext cx="2592000" cy="336000"/>
            <a:chOff x="8831595" y="2373020"/>
            <a:chExt cx="2592000" cy="336000"/>
          </a:xfrm>
        </p:grpSpPr>
        <p:sp>
          <p:nvSpPr>
            <p:cNvPr id="592" name="Табличка 591"/>
            <p:cNvSpPr/>
            <p:nvPr/>
          </p:nvSpPr>
          <p:spPr>
            <a:xfrm>
              <a:off x="8831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0" name="Табличка 609"/>
            <p:cNvSpPr/>
            <p:nvPr/>
          </p:nvSpPr>
          <p:spPr>
            <a:xfrm>
              <a:off x="9263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6" name="Табличка 645"/>
            <p:cNvSpPr/>
            <p:nvPr/>
          </p:nvSpPr>
          <p:spPr>
            <a:xfrm>
              <a:off x="10127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64" name="Табличка 663"/>
            <p:cNvSpPr/>
            <p:nvPr/>
          </p:nvSpPr>
          <p:spPr>
            <a:xfrm>
              <a:off x="10559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2" name="Табличка 681"/>
            <p:cNvSpPr/>
            <p:nvPr/>
          </p:nvSpPr>
          <p:spPr>
            <a:xfrm>
              <a:off x="10991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83" name="Табличка 682"/>
          <p:cNvSpPr/>
          <p:nvPr/>
        </p:nvSpPr>
        <p:spPr>
          <a:xfrm>
            <a:off x="10991595" y="270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84" name="Табличка 683"/>
          <p:cNvSpPr/>
          <p:nvPr/>
        </p:nvSpPr>
        <p:spPr>
          <a:xfrm>
            <a:off x="1099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16" name="Прямоугольник с двумя скругленными соседними углами 15">
            <a:hlinkClick r:id="" action="ppaction://noaction">
              <a:snd r:embed="rId9" name="chimes.wav"/>
            </a:hlinkClick>
          </p:cNvPr>
          <p:cNvSpPr/>
          <p:nvPr/>
        </p:nvSpPr>
        <p:spPr>
          <a:xfrm>
            <a:off x="250300" y="4041020"/>
            <a:ext cx="4492800" cy="2376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корабль, на котором 12 апреля 1961 года Юрий Гагарин совершил первый полет?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9280" y="2384237"/>
            <a:ext cx="414564" cy="2987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300" y="340310"/>
            <a:ext cx="4492800" cy="3363750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>
              <a:snd r:embed="rId12" name="click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22328" y="5886622"/>
            <a:ext cx="117053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072" y="686639"/>
            <a:ext cx="445047" cy="2700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509" y="2365227"/>
            <a:ext cx="2603218" cy="347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071" y="1701020"/>
            <a:ext cx="445047" cy="3036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595" y="3371518"/>
            <a:ext cx="3468925" cy="3475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4053020"/>
            <a:ext cx="3907875" cy="3535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75595" y="4060437"/>
            <a:ext cx="3888000" cy="336000"/>
            <a:chOff x="5375595" y="4053020"/>
            <a:chExt cx="3888000" cy="336000"/>
          </a:xfrm>
        </p:grpSpPr>
        <p:sp>
          <p:nvSpPr>
            <p:cNvPr id="436" name="Табличка 435"/>
            <p:cNvSpPr/>
            <p:nvPr/>
          </p:nvSpPr>
          <p:spPr>
            <a:xfrm>
              <a:off x="537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54" name="Табличка 453"/>
            <p:cNvSpPr/>
            <p:nvPr/>
          </p:nvSpPr>
          <p:spPr>
            <a:xfrm>
              <a:off x="580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72" name="Табличка 471"/>
            <p:cNvSpPr/>
            <p:nvPr/>
          </p:nvSpPr>
          <p:spPr>
            <a:xfrm>
              <a:off x="623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90" name="Табличка 489"/>
            <p:cNvSpPr/>
            <p:nvPr/>
          </p:nvSpPr>
          <p:spPr>
            <a:xfrm>
              <a:off x="667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08" name="Табличка 507"/>
            <p:cNvSpPr/>
            <p:nvPr/>
          </p:nvSpPr>
          <p:spPr>
            <a:xfrm>
              <a:off x="7103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ш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26" name="Табличка 525"/>
            <p:cNvSpPr/>
            <p:nvPr/>
          </p:nvSpPr>
          <p:spPr>
            <a:xfrm>
              <a:off x="753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4" name="Табличка 543"/>
            <p:cNvSpPr/>
            <p:nvPr/>
          </p:nvSpPr>
          <p:spPr>
            <a:xfrm>
              <a:off x="796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62" name="Табличка 561"/>
            <p:cNvSpPr/>
            <p:nvPr/>
          </p:nvSpPr>
          <p:spPr>
            <a:xfrm>
              <a:off x="839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0" name="Табличка 579"/>
            <p:cNvSpPr/>
            <p:nvPr/>
          </p:nvSpPr>
          <p:spPr>
            <a:xfrm>
              <a:off x="883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а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1072" y="2022185"/>
            <a:ext cx="445047" cy="16948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964466" y="2029602"/>
            <a:ext cx="435129" cy="1680000"/>
            <a:chOff x="7953590" y="2037020"/>
            <a:chExt cx="439214" cy="1680000"/>
          </a:xfrm>
        </p:grpSpPr>
        <p:sp>
          <p:nvSpPr>
            <p:cNvPr id="555" name="Табличка 554"/>
            <p:cNvSpPr/>
            <p:nvPr/>
          </p:nvSpPr>
          <p:spPr>
            <a:xfrm>
              <a:off x="7955320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б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6" name="Табличка 555"/>
            <p:cNvSpPr/>
            <p:nvPr/>
          </p:nvSpPr>
          <p:spPr>
            <a:xfrm>
              <a:off x="7960804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7" name="Табличка 556"/>
            <p:cNvSpPr/>
            <p:nvPr/>
          </p:nvSpPr>
          <p:spPr>
            <a:xfrm>
              <a:off x="7955317" y="2700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8" name="Табличка 557"/>
            <p:cNvSpPr/>
            <p:nvPr/>
          </p:nvSpPr>
          <p:spPr>
            <a:xfrm>
              <a:off x="7953590" y="3036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9" name="Табличка 558"/>
            <p:cNvSpPr/>
            <p:nvPr/>
          </p:nvSpPr>
          <p:spPr>
            <a:xfrm>
              <a:off x="7953590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93" name="Табличка 492"/>
          <p:cNvSpPr/>
          <p:nvPr/>
        </p:nvSpPr>
        <p:spPr>
          <a:xfrm>
            <a:off x="667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11" name="Табличка 510"/>
          <p:cNvSpPr/>
          <p:nvPr/>
        </p:nvSpPr>
        <p:spPr>
          <a:xfrm>
            <a:off x="710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29" name="Табличка 528"/>
          <p:cNvSpPr/>
          <p:nvPr/>
        </p:nvSpPr>
        <p:spPr>
          <a:xfrm>
            <a:off x="753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47" name="Табличка 546"/>
          <p:cNvSpPr/>
          <p:nvPr/>
        </p:nvSpPr>
        <p:spPr>
          <a:xfrm>
            <a:off x="796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65" name="Табличка 564"/>
          <p:cNvSpPr/>
          <p:nvPr/>
        </p:nvSpPr>
        <p:spPr>
          <a:xfrm>
            <a:off x="839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79" name="Табличка 578"/>
          <p:cNvSpPr/>
          <p:nvPr/>
        </p:nvSpPr>
        <p:spPr>
          <a:xfrm>
            <a:off x="8831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1" name="Табличка 580"/>
          <p:cNvSpPr/>
          <p:nvPr/>
        </p:nvSpPr>
        <p:spPr>
          <a:xfrm>
            <a:off x="8831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2" name="Табличка 581"/>
          <p:cNvSpPr/>
          <p:nvPr/>
        </p:nvSpPr>
        <p:spPr>
          <a:xfrm>
            <a:off x="8831595" y="472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3" name="Табличка 582"/>
          <p:cNvSpPr/>
          <p:nvPr/>
        </p:nvSpPr>
        <p:spPr>
          <a:xfrm>
            <a:off x="8831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4" name="Табличка 593"/>
          <p:cNvSpPr/>
          <p:nvPr/>
        </p:nvSpPr>
        <p:spPr>
          <a:xfrm>
            <a:off x="883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01" name="Табличка 600"/>
          <p:cNvSpPr/>
          <p:nvPr/>
        </p:nvSpPr>
        <p:spPr>
          <a:xfrm>
            <a:off x="9263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619" name="Табличка 618"/>
          <p:cNvSpPr/>
          <p:nvPr/>
        </p:nvSpPr>
        <p:spPr>
          <a:xfrm>
            <a:off x="9695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695595" y="1701020"/>
            <a:ext cx="432000" cy="3024000"/>
            <a:chOff x="9695595" y="1701020"/>
            <a:chExt cx="432000" cy="3024000"/>
          </a:xfrm>
        </p:grpSpPr>
        <p:sp>
          <p:nvSpPr>
            <p:cNvPr id="615" name="Табличка 614"/>
            <p:cNvSpPr/>
            <p:nvPr/>
          </p:nvSpPr>
          <p:spPr>
            <a:xfrm>
              <a:off x="9695595" y="371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6" name="Табличка 615"/>
            <p:cNvSpPr/>
            <p:nvPr/>
          </p:nvSpPr>
          <p:spPr>
            <a:xfrm>
              <a:off x="969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7" name="Табличка 616"/>
            <p:cNvSpPr/>
            <p:nvPr/>
          </p:nvSpPr>
          <p:spPr>
            <a:xfrm>
              <a:off x="9695595" y="438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6" name="Табличка 625"/>
            <p:cNvSpPr/>
            <p:nvPr/>
          </p:nvSpPr>
          <p:spPr>
            <a:xfrm>
              <a:off x="9695595" y="170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7" name="Табличка 626"/>
            <p:cNvSpPr/>
            <p:nvPr/>
          </p:nvSpPr>
          <p:spPr>
            <a:xfrm>
              <a:off x="9695595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8" name="Табличка 627"/>
            <p:cNvSpPr/>
            <p:nvPr/>
          </p:nvSpPr>
          <p:spPr>
            <a:xfrm>
              <a:off x="9695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9" name="Табличка 628"/>
            <p:cNvSpPr/>
            <p:nvPr/>
          </p:nvSpPr>
          <p:spPr>
            <a:xfrm>
              <a:off x="9695595" y="270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0" name="Табличка 629"/>
            <p:cNvSpPr/>
            <p:nvPr/>
          </p:nvSpPr>
          <p:spPr>
            <a:xfrm>
              <a:off x="9695595" y="304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37" name="Табличка 636"/>
          <p:cNvSpPr/>
          <p:nvPr/>
        </p:nvSpPr>
        <p:spPr>
          <a:xfrm>
            <a:off x="10127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103595" y="3372220"/>
            <a:ext cx="3456000" cy="336000"/>
            <a:chOff x="7103595" y="3381020"/>
            <a:chExt cx="3456000" cy="336000"/>
          </a:xfrm>
        </p:grpSpPr>
        <p:sp>
          <p:nvSpPr>
            <p:cNvPr id="523" name="Табличка 522"/>
            <p:cNvSpPr/>
            <p:nvPr/>
          </p:nvSpPr>
          <p:spPr>
            <a:xfrm>
              <a:off x="710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1" name="Табличка 540"/>
            <p:cNvSpPr/>
            <p:nvPr/>
          </p:nvSpPr>
          <p:spPr>
            <a:xfrm>
              <a:off x="753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77" name="Табличка 576"/>
            <p:cNvSpPr/>
            <p:nvPr/>
          </p:nvSpPr>
          <p:spPr>
            <a:xfrm>
              <a:off x="8399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ф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95" name="Табличка 594"/>
            <p:cNvSpPr/>
            <p:nvPr/>
          </p:nvSpPr>
          <p:spPr>
            <a:xfrm>
              <a:off x="8831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3" name="Табличка 612"/>
            <p:cNvSpPr/>
            <p:nvPr/>
          </p:nvSpPr>
          <p:spPr>
            <a:xfrm>
              <a:off x="926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н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1" name="Табличка 630"/>
            <p:cNvSpPr/>
            <p:nvPr/>
          </p:nvSpPr>
          <p:spPr>
            <a:xfrm>
              <a:off x="969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д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9" name="Табличка 648"/>
            <p:cNvSpPr/>
            <p:nvPr/>
          </p:nvSpPr>
          <p:spPr>
            <a:xfrm>
              <a:off x="10127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55" name="Табличка 654"/>
          <p:cNvSpPr/>
          <p:nvPr/>
        </p:nvSpPr>
        <p:spPr>
          <a:xfrm>
            <a:off x="10559595" y="5061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831595" y="2373020"/>
            <a:ext cx="2592000" cy="336000"/>
            <a:chOff x="8831595" y="2373020"/>
            <a:chExt cx="2592000" cy="336000"/>
          </a:xfrm>
        </p:grpSpPr>
        <p:sp>
          <p:nvSpPr>
            <p:cNvPr id="592" name="Табличка 591"/>
            <p:cNvSpPr/>
            <p:nvPr/>
          </p:nvSpPr>
          <p:spPr>
            <a:xfrm>
              <a:off x="8831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0" name="Табличка 609"/>
            <p:cNvSpPr/>
            <p:nvPr/>
          </p:nvSpPr>
          <p:spPr>
            <a:xfrm>
              <a:off x="9263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6" name="Табличка 645"/>
            <p:cNvSpPr/>
            <p:nvPr/>
          </p:nvSpPr>
          <p:spPr>
            <a:xfrm>
              <a:off x="10127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64" name="Табличка 663"/>
            <p:cNvSpPr/>
            <p:nvPr/>
          </p:nvSpPr>
          <p:spPr>
            <a:xfrm>
              <a:off x="10559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2" name="Табличка 681"/>
            <p:cNvSpPr/>
            <p:nvPr/>
          </p:nvSpPr>
          <p:spPr>
            <a:xfrm>
              <a:off x="10991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991595" y="693020"/>
            <a:ext cx="432000" cy="2688000"/>
            <a:chOff x="10991595" y="693020"/>
            <a:chExt cx="432000" cy="2688000"/>
          </a:xfrm>
        </p:grpSpPr>
        <p:sp>
          <p:nvSpPr>
            <p:cNvPr id="677" name="Табличка 676"/>
            <p:cNvSpPr/>
            <p:nvPr/>
          </p:nvSpPr>
          <p:spPr>
            <a:xfrm>
              <a:off x="10991595" y="69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78" name="Табличка 677"/>
            <p:cNvSpPr/>
            <p:nvPr/>
          </p:nvSpPr>
          <p:spPr>
            <a:xfrm>
              <a:off x="10991595" y="102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79" name="Табличка 678"/>
            <p:cNvSpPr/>
            <p:nvPr/>
          </p:nvSpPr>
          <p:spPr>
            <a:xfrm>
              <a:off x="10991595" y="136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0" name="Табличка 679"/>
            <p:cNvSpPr/>
            <p:nvPr/>
          </p:nvSpPr>
          <p:spPr>
            <a:xfrm>
              <a:off x="10991595" y="170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е</a:t>
              </a:r>
            </a:p>
          </p:txBody>
        </p:sp>
        <p:sp>
          <p:nvSpPr>
            <p:cNvPr id="681" name="Табличка 680"/>
            <p:cNvSpPr/>
            <p:nvPr/>
          </p:nvSpPr>
          <p:spPr>
            <a:xfrm>
              <a:off x="10991595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3" name="Табличка 682"/>
            <p:cNvSpPr/>
            <p:nvPr/>
          </p:nvSpPr>
          <p:spPr>
            <a:xfrm>
              <a:off x="10991595" y="270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4" name="Табличка 683"/>
            <p:cNvSpPr/>
            <p:nvPr/>
          </p:nvSpPr>
          <p:spPr>
            <a:xfrm>
              <a:off x="10991595" y="304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п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Прямоугольник с двумя скругленными соседними углами 15">
            <a:hlinkClick r:id="" action="ppaction://noaction">
              <a:snd r:embed="rId10" name="chimes.wav"/>
            </a:hlinkClick>
          </p:cNvPr>
          <p:cNvSpPr/>
          <p:nvPr/>
        </p:nvSpPr>
        <p:spPr>
          <a:xfrm>
            <a:off x="250300" y="4041020"/>
            <a:ext cx="4492800" cy="2376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6.Основной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космонавта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8230" y="153635"/>
            <a:ext cx="298730" cy="4145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300" y="657069"/>
            <a:ext cx="4492800" cy="2995200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>
              <a:snd r:embed="rId13" name="click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22328" y="5886622"/>
            <a:ext cx="117053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561" y="5059121"/>
            <a:ext cx="4334632" cy="347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072" y="686639"/>
            <a:ext cx="445047" cy="2700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509" y="2365227"/>
            <a:ext cx="2603218" cy="347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9071" y="1701020"/>
            <a:ext cx="445047" cy="3036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3595" y="3371518"/>
            <a:ext cx="3468925" cy="3475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5657" y="4053020"/>
            <a:ext cx="3907875" cy="3535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75595" y="4060437"/>
            <a:ext cx="3888000" cy="336000"/>
            <a:chOff x="5375595" y="4053020"/>
            <a:chExt cx="3888000" cy="336000"/>
          </a:xfrm>
        </p:grpSpPr>
        <p:sp>
          <p:nvSpPr>
            <p:cNvPr id="436" name="Табличка 435"/>
            <p:cNvSpPr/>
            <p:nvPr/>
          </p:nvSpPr>
          <p:spPr>
            <a:xfrm>
              <a:off x="537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54" name="Табличка 453"/>
            <p:cNvSpPr/>
            <p:nvPr/>
          </p:nvSpPr>
          <p:spPr>
            <a:xfrm>
              <a:off x="580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72" name="Табличка 471"/>
            <p:cNvSpPr/>
            <p:nvPr/>
          </p:nvSpPr>
          <p:spPr>
            <a:xfrm>
              <a:off x="623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90" name="Табличка 489"/>
            <p:cNvSpPr/>
            <p:nvPr/>
          </p:nvSpPr>
          <p:spPr>
            <a:xfrm>
              <a:off x="667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08" name="Табличка 507"/>
            <p:cNvSpPr/>
            <p:nvPr/>
          </p:nvSpPr>
          <p:spPr>
            <a:xfrm>
              <a:off x="7103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ш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26" name="Табличка 525"/>
            <p:cNvSpPr/>
            <p:nvPr/>
          </p:nvSpPr>
          <p:spPr>
            <a:xfrm>
              <a:off x="753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4" name="Табличка 543"/>
            <p:cNvSpPr/>
            <p:nvPr/>
          </p:nvSpPr>
          <p:spPr>
            <a:xfrm>
              <a:off x="796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62" name="Табличка 561"/>
            <p:cNvSpPr/>
            <p:nvPr/>
          </p:nvSpPr>
          <p:spPr>
            <a:xfrm>
              <a:off x="839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0" name="Табличка 579"/>
            <p:cNvSpPr/>
            <p:nvPr/>
          </p:nvSpPr>
          <p:spPr>
            <a:xfrm>
              <a:off x="883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а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1072" y="2022185"/>
            <a:ext cx="445047" cy="16948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964466" y="2029602"/>
            <a:ext cx="435129" cy="1680000"/>
            <a:chOff x="7953590" y="2037020"/>
            <a:chExt cx="439214" cy="1680000"/>
          </a:xfrm>
        </p:grpSpPr>
        <p:sp>
          <p:nvSpPr>
            <p:cNvPr id="555" name="Табличка 554"/>
            <p:cNvSpPr/>
            <p:nvPr/>
          </p:nvSpPr>
          <p:spPr>
            <a:xfrm>
              <a:off x="7955320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б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6" name="Табличка 555"/>
            <p:cNvSpPr/>
            <p:nvPr/>
          </p:nvSpPr>
          <p:spPr>
            <a:xfrm>
              <a:off x="7960804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7" name="Табличка 556"/>
            <p:cNvSpPr/>
            <p:nvPr/>
          </p:nvSpPr>
          <p:spPr>
            <a:xfrm>
              <a:off x="7955317" y="2700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8" name="Табличка 557"/>
            <p:cNvSpPr/>
            <p:nvPr/>
          </p:nvSpPr>
          <p:spPr>
            <a:xfrm>
              <a:off x="7953590" y="3036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9" name="Табличка 558"/>
            <p:cNvSpPr/>
            <p:nvPr/>
          </p:nvSpPr>
          <p:spPr>
            <a:xfrm>
              <a:off x="7953590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79" name="Табличка 578"/>
          <p:cNvSpPr/>
          <p:nvPr/>
        </p:nvSpPr>
        <p:spPr>
          <a:xfrm>
            <a:off x="8831595" y="3717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1" name="Табличка 580"/>
          <p:cNvSpPr/>
          <p:nvPr/>
        </p:nvSpPr>
        <p:spPr>
          <a:xfrm>
            <a:off x="8831595" y="4389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82" name="Табличка 581"/>
          <p:cNvSpPr/>
          <p:nvPr/>
        </p:nvSpPr>
        <p:spPr>
          <a:xfrm>
            <a:off x="8831595" y="472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sp>
        <p:nvSpPr>
          <p:cNvPr id="594" name="Табличка 593"/>
          <p:cNvSpPr/>
          <p:nvPr/>
        </p:nvSpPr>
        <p:spPr>
          <a:xfrm>
            <a:off x="8831595" y="3045020"/>
            <a:ext cx="432000" cy="336000"/>
          </a:xfrm>
          <a:prstGeom prst="plaqu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3" b="1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695595" y="1701020"/>
            <a:ext cx="432000" cy="3024000"/>
            <a:chOff x="9695595" y="1701020"/>
            <a:chExt cx="432000" cy="3024000"/>
          </a:xfrm>
        </p:grpSpPr>
        <p:sp>
          <p:nvSpPr>
            <p:cNvPr id="615" name="Табличка 614"/>
            <p:cNvSpPr/>
            <p:nvPr/>
          </p:nvSpPr>
          <p:spPr>
            <a:xfrm>
              <a:off x="9695595" y="371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6" name="Табличка 615"/>
            <p:cNvSpPr/>
            <p:nvPr/>
          </p:nvSpPr>
          <p:spPr>
            <a:xfrm>
              <a:off x="969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7" name="Табличка 616"/>
            <p:cNvSpPr/>
            <p:nvPr/>
          </p:nvSpPr>
          <p:spPr>
            <a:xfrm>
              <a:off x="9695595" y="438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6" name="Табличка 625"/>
            <p:cNvSpPr/>
            <p:nvPr/>
          </p:nvSpPr>
          <p:spPr>
            <a:xfrm>
              <a:off x="9695595" y="170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7" name="Табличка 626"/>
            <p:cNvSpPr/>
            <p:nvPr/>
          </p:nvSpPr>
          <p:spPr>
            <a:xfrm>
              <a:off x="9695595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8" name="Табличка 627"/>
            <p:cNvSpPr/>
            <p:nvPr/>
          </p:nvSpPr>
          <p:spPr>
            <a:xfrm>
              <a:off x="9695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9" name="Табличка 628"/>
            <p:cNvSpPr/>
            <p:nvPr/>
          </p:nvSpPr>
          <p:spPr>
            <a:xfrm>
              <a:off x="9695595" y="270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0" name="Табличка 629"/>
            <p:cNvSpPr/>
            <p:nvPr/>
          </p:nvSpPr>
          <p:spPr>
            <a:xfrm>
              <a:off x="9695595" y="304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103595" y="3372220"/>
            <a:ext cx="3456000" cy="336000"/>
            <a:chOff x="7103595" y="3381020"/>
            <a:chExt cx="3456000" cy="336000"/>
          </a:xfrm>
        </p:grpSpPr>
        <p:sp>
          <p:nvSpPr>
            <p:cNvPr id="523" name="Табличка 522"/>
            <p:cNvSpPr/>
            <p:nvPr/>
          </p:nvSpPr>
          <p:spPr>
            <a:xfrm>
              <a:off x="710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1" name="Табличка 540"/>
            <p:cNvSpPr/>
            <p:nvPr/>
          </p:nvSpPr>
          <p:spPr>
            <a:xfrm>
              <a:off x="753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77" name="Табличка 576"/>
            <p:cNvSpPr/>
            <p:nvPr/>
          </p:nvSpPr>
          <p:spPr>
            <a:xfrm>
              <a:off x="8399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ф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95" name="Табличка 594"/>
            <p:cNvSpPr/>
            <p:nvPr/>
          </p:nvSpPr>
          <p:spPr>
            <a:xfrm>
              <a:off x="8831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3" name="Табличка 612"/>
            <p:cNvSpPr/>
            <p:nvPr/>
          </p:nvSpPr>
          <p:spPr>
            <a:xfrm>
              <a:off x="926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н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1" name="Табличка 630"/>
            <p:cNvSpPr/>
            <p:nvPr/>
          </p:nvSpPr>
          <p:spPr>
            <a:xfrm>
              <a:off x="969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д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9" name="Табличка 648"/>
            <p:cNvSpPr/>
            <p:nvPr/>
          </p:nvSpPr>
          <p:spPr>
            <a:xfrm>
              <a:off x="10127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671595" y="5061020"/>
            <a:ext cx="4320000" cy="336000"/>
            <a:chOff x="6671595" y="5061020"/>
            <a:chExt cx="4320000" cy="336000"/>
          </a:xfrm>
        </p:grpSpPr>
        <p:sp>
          <p:nvSpPr>
            <p:cNvPr id="493" name="Табличка 492"/>
            <p:cNvSpPr/>
            <p:nvPr/>
          </p:nvSpPr>
          <p:spPr>
            <a:xfrm>
              <a:off x="6671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11" name="Табличка 510"/>
            <p:cNvSpPr/>
            <p:nvPr/>
          </p:nvSpPr>
          <p:spPr>
            <a:xfrm>
              <a:off x="7103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29" name="Табличка 528"/>
            <p:cNvSpPr/>
            <p:nvPr/>
          </p:nvSpPr>
          <p:spPr>
            <a:xfrm>
              <a:off x="7535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7" name="Табличка 546"/>
            <p:cNvSpPr/>
            <p:nvPr/>
          </p:nvSpPr>
          <p:spPr>
            <a:xfrm>
              <a:off x="7967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65" name="Табличка 564"/>
            <p:cNvSpPr/>
            <p:nvPr/>
          </p:nvSpPr>
          <p:spPr>
            <a:xfrm>
              <a:off x="8399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3" name="Табличка 582"/>
            <p:cNvSpPr/>
            <p:nvPr/>
          </p:nvSpPr>
          <p:spPr>
            <a:xfrm>
              <a:off x="8831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н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01" name="Табличка 600"/>
            <p:cNvSpPr/>
            <p:nvPr/>
          </p:nvSpPr>
          <p:spPr>
            <a:xfrm>
              <a:off x="9263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9" name="Табличка 618"/>
            <p:cNvSpPr/>
            <p:nvPr/>
          </p:nvSpPr>
          <p:spPr>
            <a:xfrm>
              <a:off x="9695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7" name="Табличка 636"/>
            <p:cNvSpPr/>
            <p:nvPr/>
          </p:nvSpPr>
          <p:spPr>
            <a:xfrm>
              <a:off x="10127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и</a:t>
              </a:r>
            </a:p>
          </p:txBody>
        </p:sp>
        <p:sp>
          <p:nvSpPr>
            <p:cNvPr id="655" name="Табличка 654"/>
            <p:cNvSpPr/>
            <p:nvPr/>
          </p:nvSpPr>
          <p:spPr>
            <a:xfrm>
              <a:off x="10559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я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831595" y="2373020"/>
            <a:ext cx="2592000" cy="336000"/>
            <a:chOff x="8831595" y="2373020"/>
            <a:chExt cx="2592000" cy="336000"/>
          </a:xfrm>
        </p:grpSpPr>
        <p:sp>
          <p:nvSpPr>
            <p:cNvPr id="592" name="Табличка 591"/>
            <p:cNvSpPr/>
            <p:nvPr/>
          </p:nvSpPr>
          <p:spPr>
            <a:xfrm>
              <a:off x="8831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0" name="Табличка 609"/>
            <p:cNvSpPr/>
            <p:nvPr/>
          </p:nvSpPr>
          <p:spPr>
            <a:xfrm>
              <a:off x="9263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6" name="Табличка 645"/>
            <p:cNvSpPr/>
            <p:nvPr/>
          </p:nvSpPr>
          <p:spPr>
            <a:xfrm>
              <a:off x="10127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64" name="Табличка 663"/>
            <p:cNvSpPr/>
            <p:nvPr/>
          </p:nvSpPr>
          <p:spPr>
            <a:xfrm>
              <a:off x="10559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2" name="Табличка 681"/>
            <p:cNvSpPr/>
            <p:nvPr/>
          </p:nvSpPr>
          <p:spPr>
            <a:xfrm>
              <a:off x="10991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991595" y="693020"/>
            <a:ext cx="432000" cy="2688000"/>
            <a:chOff x="10991595" y="693020"/>
            <a:chExt cx="432000" cy="2688000"/>
          </a:xfrm>
        </p:grpSpPr>
        <p:sp>
          <p:nvSpPr>
            <p:cNvPr id="677" name="Табличка 676"/>
            <p:cNvSpPr/>
            <p:nvPr/>
          </p:nvSpPr>
          <p:spPr>
            <a:xfrm>
              <a:off x="10991595" y="69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78" name="Табличка 677"/>
            <p:cNvSpPr/>
            <p:nvPr/>
          </p:nvSpPr>
          <p:spPr>
            <a:xfrm>
              <a:off x="10991595" y="102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79" name="Табличка 678"/>
            <p:cNvSpPr/>
            <p:nvPr/>
          </p:nvSpPr>
          <p:spPr>
            <a:xfrm>
              <a:off x="10991595" y="136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0" name="Табличка 679"/>
            <p:cNvSpPr/>
            <p:nvPr/>
          </p:nvSpPr>
          <p:spPr>
            <a:xfrm>
              <a:off x="10991595" y="170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е</a:t>
              </a:r>
            </a:p>
          </p:txBody>
        </p:sp>
        <p:sp>
          <p:nvSpPr>
            <p:cNvPr id="681" name="Табличка 680"/>
            <p:cNvSpPr/>
            <p:nvPr/>
          </p:nvSpPr>
          <p:spPr>
            <a:xfrm>
              <a:off x="10991595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3" name="Табличка 682"/>
            <p:cNvSpPr/>
            <p:nvPr/>
          </p:nvSpPr>
          <p:spPr>
            <a:xfrm>
              <a:off x="10991595" y="270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4" name="Табличка 683"/>
            <p:cNvSpPr/>
            <p:nvPr/>
          </p:nvSpPr>
          <p:spPr>
            <a:xfrm>
              <a:off x="10991595" y="304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п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Прямоугольник с двумя скругленными соседними углами 15">
            <a:hlinkClick r:id="" action="ppaction://noaction">
              <a:snd r:embed="rId11" name="chimes.wav"/>
            </a:hlinkClick>
          </p:cNvPr>
          <p:cNvSpPr/>
          <p:nvPr/>
        </p:nvSpPr>
        <p:spPr>
          <a:xfrm>
            <a:off x="348774" y="4053020"/>
            <a:ext cx="4492800" cy="2376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7.Какая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изучает звезды, Галактику и звездное небо?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300" y="410504"/>
            <a:ext cx="4492800" cy="32977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0777" y="5091655"/>
            <a:ext cx="414564" cy="298730"/>
          </a:xfrm>
          <a:prstGeom prst="rect">
            <a:avLst/>
          </a:prstGeom>
        </p:spPr>
      </p:pic>
      <p:pic>
        <p:nvPicPr>
          <p:cNvPr id="18" name="Рисунок 17">
            <a:hlinkClick r:id="" action="ppaction://hlinkshowjump?jump=nextslide">
              <a:snd r:embed="rId14" name="click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22328" y="5898622"/>
            <a:ext cx="117053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163" y="3039373"/>
            <a:ext cx="445047" cy="20240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561" y="5059121"/>
            <a:ext cx="4334632" cy="347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5072" y="686639"/>
            <a:ext cx="445047" cy="2700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2509" y="2365227"/>
            <a:ext cx="2603218" cy="347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9071" y="1701020"/>
            <a:ext cx="445047" cy="3036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3595" y="3371518"/>
            <a:ext cx="3468925" cy="3475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657" y="4053020"/>
            <a:ext cx="3907875" cy="3535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75595" y="4060437"/>
            <a:ext cx="3888000" cy="336000"/>
            <a:chOff x="5375595" y="4053020"/>
            <a:chExt cx="3888000" cy="336000"/>
          </a:xfrm>
        </p:grpSpPr>
        <p:sp>
          <p:nvSpPr>
            <p:cNvPr id="436" name="Табличка 435"/>
            <p:cNvSpPr/>
            <p:nvPr/>
          </p:nvSpPr>
          <p:spPr>
            <a:xfrm>
              <a:off x="537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54" name="Табличка 453"/>
            <p:cNvSpPr/>
            <p:nvPr/>
          </p:nvSpPr>
          <p:spPr>
            <a:xfrm>
              <a:off x="580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72" name="Табличка 471"/>
            <p:cNvSpPr/>
            <p:nvPr/>
          </p:nvSpPr>
          <p:spPr>
            <a:xfrm>
              <a:off x="623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490" name="Табличка 489"/>
            <p:cNvSpPr/>
            <p:nvPr/>
          </p:nvSpPr>
          <p:spPr>
            <a:xfrm>
              <a:off x="667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08" name="Табличка 507"/>
            <p:cNvSpPr/>
            <p:nvPr/>
          </p:nvSpPr>
          <p:spPr>
            <a:xfrm>
              <a:off x="7103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ш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26" name="Табличка 525"/>
            <p:cNvSpPr/>
            <p:nvPr/>
          </p:nvSpPr>
          <p:spPr>
            <a:xfrm>
              <a:off x="753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4" name="Табличка 543"/>
            <p:cNvSpPr/>
            <p:nvPr/>
          </p:nvSpPr>
          <p:spPr>
            <a:xfrm>
              <a:off x="7967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62" name="Табличка 561"/>
            <p:cNvSpPr/>
            <p:nvPr/>
          </p:nvSpPr>
          <p:spPr>
            <a:xfrm>
              <a:off x="8399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0" name="Табличка 579"/>
            <p:cNvSpPr/>
            <p:nvPr/>
          </p:nvSpPr>
          <p:spPr>
            <a:xfrm>
              <a:off x="8831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а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1072" y="2022185"/>
            <a:ext cx="445047" cy="16948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964466" y="2029602"/>
            <a:ext cx="435129" cy="1680000"/>
            <a:chOff x="7953590" y="2037020"/>
            <a:chExt cx="439214" cy="1680000"/>
          </a:xfrm>
        </p:grpSpPr>
        <p:sp>
          <p:nvSpPr>
            <p:cNvPr id="555" name="Табличка 554"/>
            <p:cNvSpPr/>
            <p:nvPr/>
          </p:nvSpPr>
          <p:spPr>
            <a:xfrm>
              <a:off x="7955320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б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6" name="Табличка 555"/>
            <p:cNvSpPr/>
            <p:nvPr/>
          </p:nvSpPr>
          <p:spPr>
            <a:xfrm>
              <a:off x="7960804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7" name="Табличка 556"/>
            <p:cNvSpPr/>
            <p:nvPr/>
          </p:nvSpPr>
          <p:spPr>
            <a:xfrm>
              <a:off x="7955317" y="2700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8" name="Табличка 557"/>
            <p:cNvSpPr/>
            <p:nvPr/>
          </p:nvSpPr>
          <p:spPr>
            <a:xfrm>
              <a:off x="7953590" y="3036319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59" name="Табличка 558"/>
            <p:cNvSpPr/>
            <p:nvPr/>
          </p:nvSpPr>
          <p:spPr>
            <a:xfrm>
              <a:off x="7953590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831595" y="3045020"/>
            <a:ext cx="432000" cy="2016000"/>
            <a:chOff x="8831595" y="3045020"/>
            <a:chExt cx="432000" cy="2016000"/>
          </a:xfrm>
        </p:grpSpPr>
        <p:sp>
          <p:nvSpPr>
            <p:cNvPr id="579" name="Табличка 578"/>
            <p:cNvSpPr/>
            <p:nvPr/>
          </p:nvSpPr>
          <p:spPr>
            <a:xfrm>
              <a:off x="8831595" y="371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г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1" name="Табличка 580"/>
            <p:cNvSpPr/>
            <p:nvPr/>
          </p:nvSpPr>
          <p:spPr>
            <a:xfrm>
              <a:off x="8831595" y="438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2" name="Табличка 581"/>
            <p:cNvSpPr/>
            <p:nvPr/>
          </p:nvSpPr>
          <p:spPr>
            <a:xfrm>
              <a:off x="8831595" y="472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и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94" name="Табличка 593"/>
            <p:cNvSpPr/>
            <p:nvPr/>
          </p:nvSpPr>
          <p:spPr>
            <a:xfrm>
              <a:off x="8831595" y="304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г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695595" y="1701020"/>
            <a:ext cx="432000" cy="3024000"/>
            <a:chOff x="9695595" y="1701020"/>
            <a:chExt cx="432000" cy="3024000"/>
          </a:xfrm>
        </p:grpSpPr>
        <p:sp>
          <p:nvSpPr>
            <p:cNvPr id="615" name="Табличка 614"/>
            <p:cNvSpPr/>
            <p:nvPr/>
          </p:nvSpPr>
          <p:spPr>
            <a:xfrm>
              <a:off x="9695595" y="371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6" name="Табличка 615"/>
            <p:cNvSpPr/>
            <p:nvPr/>
          </p:nvSpPr>
          <p:spPr>
            <a:xfrm>
              <a:off x="9695595" y="405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7" name="Табличка 616"/>
            <p:cNvSpPr/>
            <p:nvPr/>
          </p:nvSpPr>
          <p:spPr>
            <a:xfrm>
              <a:off x="9695595" y="438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6" name="Табличка 625"/>
            <p:cNvSpPr/>
            <p:nvPr/>
          </p:nvSpPr>
          <p:spPr>
            <a:xfrm>
              <a:off x="9695595" y="170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7" name="Табличка 626"/>
            <p:cNvSpPr/>
            <p:nvPr/>
          </p:nvSpPr>
          <p:spPr>
            <a:xfrm>
              <a:off x="9695595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8" name="Табличка 627"/>
            <p:cNvSpPr/>
            <p:nvPr/>
          </p:nvSpPr>
          <p:spPr>
            <a:xfrm>
              <a:off x="9695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29" name="Табличка 628"/>
            <p:cNvSpPr/>
            <p:nvPr/>
          </p:nvSpPr>
          <p:spPr>
            <a:xfrm>
              <a:off x="9695595" y="270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0" name="Табличка 629"/>
            <p:cNvSpPr/>
            <p:nvPr/>
          </p:nvSpPr>
          <p:spPr>
            <a:xfrm>
              <a:off x="9695595" y="304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103595" y="3372220"/>
            <a:ext cx="3456000" cy="336000"/>
            <a:chOff x="7103595" y="3381020"/>
            <a:chExt cx="3456000" cy="336000"/>
          </a:xfrm>
        </p:grpSpPr>
        <p:sp>
          <p:nvSpPr>
            <p:cNvPr id="523" name="Табличка 522"/>
            <p:cNvSpPr/>
            <p:nvPr/>
          </p:nvSpPr>
          <p:spPr>
            <a:xfrm>
              <a:off x="710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1" name="Табличка 540"/>
            <p:cNvSpPr/>
            <p:nvPr/>
          </p:nvSpPr>
          <p:spPr>
            <a:xfrm>
              <a:off x="753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77" name="Табличка 576"/>
            <p:cNvSpPr/>
            <p:nvPr/>
          </p:nvSpPr>
          <p:spPr>
            <a:xfrm>
              <a:off x="8399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ф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95" name="Табличка 594"/>
            <p:cNvSpPr/>
            <p:nvPr/>
          </p:nvSpPr>
          <p:spPr>
            <a:xfrm>
              <a:off x="8831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3" name="Табличка 612"/>
            <p:cNvSpPr/>
            <p:nvPr/>
          </p:nvSpPr>
          <p:spPr>
            <a:xfrm>
              <a:off x="9263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н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1" name="Табличка 630"/>
            <p:cNvSpPr/>
            <p:nvPr/>
          </p:nvSpPr>
          <p:spPr>
            <a:xfrm>
              <a:off x="9695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д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9" name="Табличка 648"/>
            <p:cNvSpPr/>
            <p:nvPr/>
          </p:nvSpPr>
          <p:spPr>
            <a:xfrm>
              <a:off x="10127595" y="338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671595" y="5061020"/>
            <a:ext cx="4320000" cy="336000"/>
            <a:chOff x="6671595" y="5061020"/>
            <a:chExt cx="4320000" cy="336000"/>
          </a:xfrm>
        </p:grpSpPr>
        <p:sp>
          <p:nvSpPr>
            <p:cNvPr id="493" name="Табличка 492"/>
            <p:cNvSpPr/>
            <p:nvPr/>
          </p:nvSpPr>
          <p:spPr>
            <a:xfrm>
              <a:off x="6671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а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11" name="Табличка 510"/>
            <p:cNvSpPr/>
            <p:nvPr/>
          </p:nvSpPr>
          <p:spPr>
            <a:xfrm>
              <a:off x="7103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29" name="Табличка 528"/>
            <p:cNvSpPr/>
            <p:nvPr/>
          </p:nvSpPr>
          <p:spPr>
            <a:xfrm>
              <a:off x="7535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47" name="Табличка 546"/>
            <p:cNvSpPr/>
            <p:nvPr/>
          </p:nvSpPr>
          <p:spPr>
            <a:xfrm>
              <a:off x="7967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р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65" name="Табличка 564"/>
            <p:cNvSpPr/>
            <p:nvPr/>
          </p:nvSpPr>
          <p:spPr>
            <a:xfrm>
              <a:off x="8399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583" name="Табличка 582"/>
            <p:cNvSpPr/>
            <p:nvPr/>
          </p:nvSpPr>
          <p:spPr>
            <a:xfrm>
              <a:off x="8831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н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01" name="Табличка 600"/>
            <p:cNvSpPr/>
            <p:nvPr/>
          </p:nvSpPr>
          <p:spPr>
            <a:xfrm>
              <a:off x="9263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9" name="Табличка 618"/>
            <p:cNvSpPr/>
            <p:nvPr/>
          </p:nvSpPr>
          <p:spPr>
            <a:xfrm>
              <a:off x="9695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м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37" name="Табличка 636"/>
            <p:cNvSpPr/>
            <p:nvPr/>
          </p:nvSpPr>
          <p:spPr>
            <a:xfrm>
              <a:off x="10127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и</a:t>
              </a:r>
            </a:p>
          </p:txBody>
        </p:sp>
        <p:sp>
          <p:nvSpPr>
            <p:cNvPr id="655" name="Табличка 654"/>
            <p:cNvSpPr/>
            <p:nvPr/>
          </p:nvSpPr>
          <p:spPr>
            <a:xfrm>
              <a:off x="10559595" y="506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я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831595" y="2373020"/>
            <a:ext cx="2592000" cy="336000"/>
            <a:chOff x="8831595" y="2373020"/>
            <a:chExt cx="2592000" cy="336000"/>
          </a:xfrm>
        </p:grpSpPr>
        <p:sp>
          <p:nvSpPr>
            <p:cNvPr id="592" name="Табличка 591"/>
            <p:cNvSpPr/>
            <p:nvPr/>
          </p:nvSpPr>
          <p:spPr>
            <a:xfrm>
              <a:off x="8831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в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10" name="Табличка 609"/>
            <p:cNvSpPr/>
            <p:nvPr/>
          </p:nvSpPr>
          <p:spPr>
            <a:xfrm>
              <a:off x="9263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46" name="Табличка 645"/>
            <p:cNvSpPr/>
            <p:nvPr/>
          </p:nvSpPr>
          <p:spPr>
            <a:xfrm>
              <a:off x="10127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64" name="Табличка 663"/>
            <p:cNvSpPr/>
            <p:nvPr/>
          </p:nvSpPr>
          <p:spPr>
            <a:xfrm>
              <a:off x="10559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2" name="Табличка 681"/>
            <p:cNvSpPr/>
            <p:nvPr/>
          </p:nvSpPr>
          <p:spPr>
            <a:xfrm>
              <a:off x="10991595" y="237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к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991595" y="693020"/>
            <a:ext cx="432000" cy="2688000"/>
            <a:chOff x="10991595" y="693020"/>
            <a:chExt cx="432000" cy="2688000"/>
          </a:xfrm>
        </p:grpSpPr>
        <p:sp>
          <p:nvSpPr>
            <p:cNvPr id="677" name="Табличка 676"/>
            <p:cNvSpPr/>
            <p:nvPr/>
          </p:nvSpPr>
          <p:spPr>
            <a:xfrm>
              <a:off x="10991595" y="693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т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78" name="Табличка 677"/>
            <p:cNvSpPr/>
            <p:nvPr/>
          </p:nvSpPr>
          <p:spPr>
            <a:xfrm>
              <a:off x="10991595" y="102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е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79" name="Табличка 678"/>
            <p:cNvSpPr/>
            <p:nvPr/>
          </p:nvSpPr>
          <p:spPr>
            <a:xfrm>
              <a:off x="10991595" y="136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л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0" name="Табличка 679"/>
            <p:cNvSpPr/>
            <p:nvPr/>
          </p:nvSpPr>
          <p:spPr>
            <a:xfrm>
              <a:off x="10991595" y="1701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>
                  <a:solidFill>
                    <a:srgbClr val="002060"/>
                  </a:solidFill>
                </a:rPr>
                <a:t>е</a:t>
              </a:r>
            </a:p>
          </p:txBody>
        </p:sp>
        <p:sp>
          <p:nvSpPr>
            <p:cNvPr id="681" name="Табличка 680"/>
            <p:cNvSpPr/>
            <p:nvPr/>
          </p:nvSpPr>
          <p:spPr>
            <a:xfrm>
              <a:off x="10991595" y="2037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с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3" name="Табличка 682"/>
            <p:cNvSpPr/>
            <p:nvPr/>
          </p:nvSpPr>
          <p:spPr>
            <a:xfrm>
              <a:off x="10991595" y="2709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о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  <p:sp>
          <p:nvSpPr>
            <p:cNvPr id="684" name="Табличка 683"/>
            <p:cNvSpPr/>
            <p:nvPr/>
          </p:nvSpPr>
          <p:spPr>
            <a:xfrm>
              <a:off x="10991595" y="3045020"/>
              <a:ext cx="432000" cy="336000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33" b="1" dirty="0" smtClean="0">
                  <a:solidFill>
                    <a:srgbClr val="002060"/>
                  </a:solidFill>
                </a:rPr>
                <a:t>п</a:t>
              </a:r>
              <a:endParaRPr lang="ru-RU" sz="2933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Прямоугольник с двумя скругленными соседними углами 15">
            <a:hlinkClick r:id="" action="ppaction://noaction">
              <a:snd r:embed="rId12" name="chimes.wav"/>
            </a:hlinkClick>
          </p:cNvPr>
          <p:cNvSpPr/>
          <p:nvPr/>
        </p:nvSpPr>
        <p:spPr>
          <a:xfrm>
            <a:off x="348774" y="4053020"/>
            <a:ext cx="4492800" cy="2376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8.Кто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первым человеком, совершившим полёт в космос?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8230" y="1792384"/>
            <a:ext cx="298730" cy="4145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774" y="337385"/>
            <a:ext cx="4492800" cy="3369600"/>
          </a:xfrm>
          <a:prstGeom prst="rect">
            <a:avLst/>
          </a:prstGeom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10985072" y="6045200"/>
            <a:ext cx="964207" cy="812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27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612</TotalTime>
  <Words>326</Words>
  <Application>Microsoft Office PowerPoint</Application>
  <PresentationFormat>Произвольный</PresentationFormat>
  <Paragraphs>268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student</cp:lastModifiedBy>
  <cp:revision>52</cp:revision>
  <dcterms:created xsi:type="dcterms:W3CDTF">2018-04-21T16:31:43Z</dcterms:created>
  <dcterms:modified xsi:type="dcterms:W3CDTF">2018-04-23T09:52:00Z</dcterms:modified>
</cp:coreProperties>
</file>