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63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BF5AF1F-3CA0-44F5-B121-F48A9B0B2CE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53A5460-BE37-4F7D-AE9E-9BD25374E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AF1F-3CA0-44F5-B121-F48A9B0B2CE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5460-BE37-4F7D-AE9E-9BD25374E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AF1F-3CA0-44F5-B121-F48A9B0B2CE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5460-BE37-4F7D-AE9E-9BD25374E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AF1F-3CA0-44F5-B121-F48A9B0B2CE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5460-BE37-4F7D-AE9E-9BD25374E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AF1F-3CA0-44F5-B121-F48A9B0B2CE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5460-BE37-4F7D-AE9E-9BD25374E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AF1F-3CA0-44F5-B121-F48A9B0B2CE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5460-BE37-4F7D-AE9E-9BD25374E1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AF1F-3CA0-44F5-B121-F48A9B0B2CE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5460-BE37-4F7D-AE9E-9BD25374E1D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AF1F-3CA0-44F5-B121-F48A9B0B2CE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5460-BE37-4F7D-AE9E-9BD25374E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AF1F-3CA0-44F5-B121-F48A9B0B2CE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5460-BE37-4F7D-AE9E-9BD25374E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BF5AF1F-3CA0-44F5-B121-F48A9B0B2CE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53A5460-BE37-4F7D-AE9E-9BD25374E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BF5AF1F-3CA0-44F5-B121-F48A9B0B2CE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53A5460-BE37-4F7D-AE9E-9BD25374E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F5AF1F-3CA0-44F5-B121-F48A9B0B2CE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53A5460-BE37-4F7D-AE9E-9BD25374E1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512168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Мокерова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Елена Сергеевна</a:t>
            </a:r>
            <a:b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ОмГПУ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МИФиТ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 курс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24" y="2492896"/>
            <a:ext cx="4475544" cy="33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1"/>
            <a:ext cx="7776863" cy="1440159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Центральная площадь Омска - Площадь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Бухгольца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Названа в честь подполковника Ивана Дмитриевича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Бухгольца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заложившего в 1716 г. на этом месте первый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острог.Шар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центре площади символизирует освоение Сибири.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://www.komandirovka.ru/upload/save_file_existing/65/b8e/b8e30239b1e69b7f3e0e808ac7c33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39"/>
            <a:ext cx="6264696" cy="42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776863" cy="1584175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Особняк купца Батюшкова был построен купцом Батюшковым в 1901-1902 годах. В 1919 году здесь находилась резиденция Александра Колчака, провозглашенного белым движением Верховным правителем России. Колчак объявил Омск столицей России.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4" descr="data:image/jpeg;base64,/9j/4AAQSkZJRgABAQAAAQABAAD/2wCEAAkGBxQTEhUUExQWFhQXFxoZGBcYGBgXGBkYGBwXGBgaGBwYHCggGBolHBYdITEiJSorLi4uGB8zODMsNygtLisBCgoKDg0OGxAQGywkHyQsNCwsLCwsLCwsLCwsLCwsLCwsLCwsNCwsLCwsLCwsLCwsLCwsLCwsLCwsLCwsLCwsLP/AABEIAMIBAwMBIgACEQEDEQH/xAAcAAABBQEBAQAAAAAAAAAAAAAFAAIDBAYHAQj/xABFEAACAQIEAwUEBwYFAwMFAAABAhEAAwQSITEFQVEGEyJhcTKBkaEUI0KxwdHwBxVScrLhM2KCkvFDU6IWJCU0RGOT0v/EABkBAAMBAQEAAAAAAAAAAAAAAAABAgMEBf/EACwRAAICAgICAgADCQEAAAAAAAABAhEDIRIxE0EiURQykUJSYXGBobHB0QT/2gAMAwEAAhEDEQA/ADD8OKLA5VGtg1pfoyhAq7DaSSY9TrUYw3Ln1r0o5dHK4Ai3Y086c6ZQKL3MDpIqO7YB5U+dhxA4tTVixh+Ub1eOG2q3ZwugpuYKJSTh4qcYcDSKJLbApwt1k8hfEH28Jzq8EGxFPC0ri1LlY6KpswdKcEmpgtOFuixURW1qxl2POnC3XgmpbHQmaKYLtOdTUfdddKegG6tttUL2gDJqzqNtB5/lTXTXz600wopi2WMgQOpH4fnVr6KB6nmd6nQabVEFJNFhRFcw8+lOt4YCrag17kilyCisLE0hVqKbkFKx0VraTUoSPWpUXppUnd0mwSBt62TVe3hddd6KPbpotxVKYqIu5AFVrwEaa1bbDzqaa1ihMKAtywedRNhiaPjCU9cIBVeQniZ0YA/wiva0ORaVHlYcDCXO2VtLjEvb7pRrMh5Og+ciAG++DnAeO28VbNy3OUNlIMTOnTlrXG+CYZ4ZmDLJCggZvF7cDzBA3P2td66T2P4B3YW4bhYQcoCm2IM+0vUbR5DTSufHKUnZdJGyzTXi2hTJqa3W3QhqWpO1TW7NAO0HHbaW7qW8RbXEQVUauVYbghJhgJiecVS7Pslw3Tcx31puSq96EMBVA0JkrodqznkoaRrTZNTKmlM4crZIZgxBOok6SYkk7xVtVo5WOiDu6ayVdC0L4nxzD2Gy3Lgz6eAat4tvT3xtRyCiXJXqimYHiVm6cqNLRMEEf2qtd4oRiGsogJRZPMsTBgagKIO5O9HNVYUE1tk04qBvVfAY9rhhrbW/WDI66aD570QS3+udJSsdFbIT5eteJZ1n5nf+1XO7pd3RYUU+6AqQWvKp+6qUJRyCin3Ned3V1lpnd0cgoqFKRt9atlKblosKK4t173VTGmmiwGgUmr2mE0AeZaRWvRXhagBBKRgU3NTS1ACJppp2akTQIi7ulUmalTsDgf7gvW83dO7IHgomcMCMpkfZ2O+at1wy2qXUf6S/dqJyNMxAENBI0MHkeo2I592d7XYuw5M94D7SMAARyMgaUbftupZmuYe4C4A8NwMNxqFa3HLrXPCaTFK0utnUrOJtnZlMeY0nUUH7a9ovoliLZHf3QRbG+UD2rh8lB95IFY5O2GFbRhdXxA+O2pgDkCjzv5fCsjj+IpduqzXMpDEyAQpGsaEQNI9TWry2StuiXDYpLJXOWYq+crM5pMtnOplp38+tbTh/HsLfUkWMSqh1tnIyXBnaMqwSGO/SsCcCjXkKXAVZtdQfM68uddT4Z2IwpVAA1wq5cuhQzIYBRlbYEz7qwN0tFKzhsK7FbFzLeMwhtmw8jcG4pEEeZqcYHitkA28Rey9GUXv/ACaaiPYMrm8TAnfMriY2kx+NRW+zWISO6vajkj5Z1nWDJNR5WiniTLh7YcSs/wCJbsv/ADSrH4ZRVS1x76Rde62FKXMyFgChnLoSJOugHOvb1ziFrMGdyCPtAOBO/tA+m9BsPxTEWLma2ih3hW8CkNrpoQRVeVMnwtHQG41h7mUXg+kwBbdSJEam2SPn7qmwfFMFacG1dDErBXMgYarBIaGOx6mstie0WQE3LVl/GFy91csuTHiOjZfC2nzqpZ49hGZi9m4oMDwOHA9Q6ifjT5IKZ04YxXGewQxjTR8u+smNNOW9UcV2gu2yiGyGd2yqQwC+ZOpPKsVZbh7apeNo+dtrf/lZNX7eFZmQ2sar5DKqbyvr6X5aqUhUb3h+LuPmFy13cbHMGB9I2q9mrHDiWPtjW0jjyV1n/UGYfKorfb62rZb9m5bYb5frFHvgEe8VcZKhPRtppwNYrGdv8OVjD3Ee6TGV86QNZbVdYjaRUuB4lirpP1lqVuAFFGwGonXNB502xJpmxmvKiz15np0MlJphFMz16bg60AI0N4txa1h1m40E7KNWb0H47VR7WdpVwqQsG6w8I5AfxN+A51ynG497rlnbMx3JoM5zSOj4LteLiswtNlVojMM0a6xty2miOG7QWGMFih6OCv8A5ez86wXZO5pcU9VP9VFL1sbaVRksrN8DSrF8Lx72dFMr/AfZPp/AfTStfgMat1MyehHNT0NDNYzUtDyKY1TlaaUossiApMKkios8+zr5/ZH5+740WFDYNKvDZP8AG3uyj8KVFgfOfDOM37Ns5Aps7ZXtq6gnoSu+lXxxls8tYs95AGTIUG3IKQZNDVRbaWw7AL3moXxssBRKgQNZOk8uVa3sx2W+lF7zNmBO91cpc8zpMCenxrgqT6NNGbw7hrjPibZykx3dtspURII7wMCB8dfdREpw4gHLeGYCPDbcAnSDERWi4LwrE+w1y1cfNJWFKkEtIV400WdJ9+1GuI9mFZP/AKfI3OArj4gifhVLl9DqNdnO8BwvDPikW2c3jAIggwTl6kHU9a6pwDs6v0ZU7i23tgPm8Ylm35gj8K5thbD2MSDbTMwIMRl5yvl7QFdP7NcRvNh1PcMco8JBKqxn7UtIknXwka1a62JpLoCtwnH2tLd67p0uGPnNL948SUAFhcHR7att5mt4r2rgEqTp9nxifLJPOpFtW5jNl5gOsbcxmAncU6Ec/TtRiE0fC2j/ACC5bP8A46CrFntIlxkU4S4Hzrlh0fWdP8RSRNbR8AjGRcQnaPCap8S4UitaJVdbi7HLO8meUb0UMC8Wx+GMJi7N23qWBuWlgkxmM2WEn18qGNwvht32L1sHzYp/Up++tfxPgdu9AKvImJbNvG3woDf7C2zOjDpIn36UnFMabQNfsPafW1eDejW28v45+VU7vYK8CMpBE6nxDT1Kx86uYrsKFjK8a+kfAVJh+z2JsskXrkF1EJcYTqAdZ03pcUHJjcT2fxCQLBT2jLWmKNlUZV0Dfa9o6b025fxSf42GS4Z1ZkOYj+ZCCT5k0d4wmMtEdy1y4sarfVLhnyJ1NDk7QYtPbwqEf5e8tnqdEMUmnemNNe0AMfjbDKQ+FKNMSGkDzIdT99Lg+JwzpkuWbjFdjNqI0AAW5GuvI0cudpbTmL2EuD0KN/Uob51Z4c2DdXZbLC2pli1piFOU6mGaNCTtG1ON+xPj6IOHIvtYe9eQBoZSGUCNwFzG2do2rSfvI9DWVHElDhbboyTAJyAx4dYlTvOmXT3UQwGLuXGCm0V0JB2mMvI9cx5nau6DxpbOVuTeg2vEz0qO9jdCTyEkz0oXdv5SQQ2mhy+LryGvLpQTi/GsyNbQFS4yh2KjeNgTrv8AOrk8aVoS5GW4txI3bjOx1Jn0HIfChiYqTCyx6KCx+VTvaw6nx3C5mI9rXppCirVviECLVrTSM2g8/CsR864pTSHHA32Xuzl1kds1tvEBzE6a7a8qJ4riBYlF+rOkM2W5z18Kt4dJOp5bUKwVjFXHXJcNoySuTwctjETVnC4bHC+WZj3kEzChmHPVlI201BoWW9Gn4dLZoOFWwUAa9azjmwZJnaCYHuANXsJiGw94FtAcoeDmVlaYIPMgjy51kMTxy/aYi9hVcDQs1vI8xrrZgbzGnSmWu0eHbTu71ljE5GDD4EK3PaaamN40dha6OulQnEg7Sfu+O3w1rBYPiBgC3eLkKCquvdsR/lzhlO/Iz50dw3EGIBZcp6TNbwXPomUuPYfifaOn8I29/wDF93lT81Bfpx605Md51TxMXkQZmvKFjH+Y+NKl42Pmj5uwdxQBmzRmBmSNBMgEA/GJ8jWibi7tlt4dzkELkTIrbKDyk9J+NZgXX0thBKnUQDqCZHp5Vo+G8QNpkuLbCuNiANCYmRHlXnPR0wxcl2dE7J8BtPatXVYuGH1tu8FYzrsQoKkMCeanX1rW8Uv91adyrGFOgOp9ANT/AGrl9ntziV9kJHQqBqTM+EUUsduVvgW8VbZOly27QJBGoOsaxp94Bq45EVLBJDeE/WYhCRElTvmGzMNRuNK3fZPCgWwZb/cYPPadvKuf8Hug3M2b2yWA0lQ4uMo9SG++r3CeEq3EbCMGfvLD3QHdmthlNoKSmaPBBIAAkus+zNaGKNcez2Fy57lpAvLKIJ9IoL/6gwFq4AEhMrCe8dxJKxJPhXbcE0d7Z4ctYNvxZVTxBWKsR9rKR9rSQDoYg6GuWcL7W92sMgxAZQS7mOXsrCxH4+lZQjXRpKVnT8JbGIE2MTeUxPdubd2QOaM4bOPQnlMULxeBdmi6c4DqBlREJDBiZygD7I+VYzA2guNw162Xsqwa4EDN9n7NvKYi5GRhHLbY11DjtwW3LGYL2yNN/DcMTtOnXeqSdidUSXrD2srWUJOUg947SAIMKVnTyNSrjMUELNbCx1uqQfcbQPzof2V45cxQe7csm1ZXxWi2kplU+IHXMDLHQCGUCYJrlnaHtXjMTfurnyIjlV7tV1AjKZYEgEQ2kb0fKxao7ViuJ3U9uy0fxIneKfg+Ye9aEcU44LihbaeIEEjK6egIZBoTGxrn/YjtniExKWH+szT4tBmjk42J0gN7U5ZkE1uO1nErFm5aBDHv8uQgSNxvz5gRvr607d0FKrDqY3UC8vdyJg3EBP8AKGb2f1FWkWzpDQDtIkczvtPvqhxPEYWytv6Q1tFYhRmG5JAgaeep2AknQGsLxb9ouDs4nJaw6sikhnW2uvI6lgXHuAPInei9hWjodzA2ifE1vXkwA+/Wgwwls/SLKuEZlgMrxupWcoIzKpFecM7rFWjcw73LbZZAt3bgQjaVWdIOhWNPQgluAwHiuaKTlBBaSZKgyPOTPnQnYNUc2fDIjtbuJft5JUkOHU5dNIHPSAPlUmExi2zms4g24BPitBYDb6pJJ+dbt7Z5m0eoKFPmQKfhuG27hh0swR7WcH3RWSlLot44Pf8AwxqYy5qRibDH/M+xMxpiAcu52iq+K+knxZLJgzoQ0mFUzkMbKBtyra8R7JYfX6iYAOZGGnxg1j8d2ftD2cy6mNDz32NWsj6ZHij2v9mWxGP7u7N6wFzHdTPQbED761WDvLAyrExqf0PxrLYvh/8A7lLJJIHiJM6L0APOtphsMgAhCSOZJ+/amPSL/BLpGJCgDTNEczlMSRGnlNFLuCunE580Sp9gITHpcEH01qDh094hGhkagD8aJcb74XbWgEbFojfX2T0NWQZx+KYxCQ+GS4J3ylDH+hoGg2AqsOKWLrqLmDdXzaQVInzkKY9TW8sXCBL2ucEq0nXSYG49daEcfe0q5QGW4D4VYAg/mPlrSGVLHB7KOXW1lYiNRtHIDMwHXQ61bK1Q4vxU2rKXEtEywBXKEI0PUwYPQ0OtdsbX/US7b9UZh8VBrrw5YxjxOfJCTdh4rXhFPw11bih0OZTsRUhtHpXTyMOJXilVoYY17RzQ+LPm7hasXEGJnp+PpR1bFwfan3K39MVmbFxw0qYI/XOtDat4kQQyn1X8q8bJ2exhfx9lhFuD7SnyIIP9VOY3M0QpP8x/FahW5iV+zbPxH4088RvhYNmdZkN191Z/oa/qXMFxdrNy2bgIQHdRn9lXI215n51p+E8WsLi0xIxFq230eChcJKd5bJXNcgd6wLsNcvhAmJasZ9MBuJLtbyksWVGb/p3BpnTeYWCI8fvBzhuJIv2IxBW4uHbLdfDgi2SbZVdYJAVWSf8ATqGNdEE0tnHlactBbtZ2mN0lcJiwx7xfEDBdO5sqS+Y6QwYHzmsJhe+VBFwhQBlGYwRIHhBkaE6ii3EsVbYrF3CsgyAeDuyFFi0IjOxUiSsb5kY+VBMHbUgQLR8JOrkGc6gz4d45bQSRToizR8O41fGJwxuKjrh1uqpAgAMqq7MYmBmBJ5AnkDXSe2PFXaxfQoCVdbQynXM2HV1yRvDOzSSIAHTTkPC7BOJQIup73KqXnSYAMZlEgQD0kDlE0avYTukc2xfUBQMyX1ZSGw9ly5zOM0l50AEXQsEqBTSpje0dU7M8VZeH4ZBZYfVG3EjNns23ziCdCWQGSdQ0+Z4hgOMBe8OVjJzDSQogDpoNI9AOlau+2IyLcD45WFr2g2GNskWb/jIRpIhFUnfJbfWYUYJbjQ/tCdNE0jKCQY0H2fvpC17DnA8Yn7wskZgCwkQQcxMTA5ayfQ10/thj7Rbh5S4sm7rOuQBbmV1B0UwSPes7a8a4LfZL4dSoZZKlg2jDb47GeRO9bTi3Gc64ZbtzC3Gt3DkcXO7NsS5zw6sV8Shp8XsoI1glbH60bn9p2KQ8OkMpIuWxEwwlk8anc6NlMaFbhrj+OwwK+HLMjUHqY/Ga0/azjJxGAud8tkt3qOrWboeGYWwSyxOUJKxMBn5kCudXcQfnyEeXKnsSS9nXv2TcZs2cyXbyKM0iTpDKQdfX+kVtlxoXFC1K5WtwWJ3OQZcnIzlOp6Ac64B2evxcOhPh5R1HU1pMNxR7TK6G4rLqpAbQj08tI8z1rJz4ujoWLkrs3/B8M7Ye9cuNctm2zgIl0k3MgkZNgZ2BMAmp8FiVSzaxVx7jWXAOUr3h8TBQZB1Wdjz00MxXKuLcbvNddkulEuOW7tHdIZgMxK6AgkTrMZtK2fBuO/8Aw5zBw9tTqIJzWmtDOyk6qQ4BEEwoIGxqoxXaMpN3TNZxWz3V1ba3EV7txiguA5mkKxAKj/N13Mbmg3E0voxVghOkhWYxm2kFjExTf2h9plsHDXrUlgWC5hoc1nMpmZBOdZ5kHqARjeyfHWvX75vNbD3UWWChQcoIGYLAIggTv7OtOmTaLeJcjHCYEWTqImZEmeflR3CGSPbPmx02PKfwrB4nX6JlbUqPZeYlxuZ21nykdKs4Xi95MYbb3ALeZRJ2CmOZMCZOvWn7D0dKwPtptuOcmtNxSM1s6DU7e7l7qw1rjVpdVu22ZQWyhl3AJgxruK0/HeOp3K3EzXMpQlICtDhSImPssDVEmD/aN2gxP0rLZOW3ZjQAHM0AsSTsOWnvmtBwDiP0rCZ2nOmUgmZgkAqSdTBj4xymsr22dRiL8uAMysdeTLA98xRfsPdRbDW5GZluFR1CuCY9NKgo0XahJwikCWB6tOzba61nu5U3LnQBSvikalp335aVoeN4kDBFsw8DCecE7AjlOYfEVir3FR3ecsuUpOzAztl05+dKXY49HScBbAtJAAGUae6pXYL4iYA3rA2u21t8LFu4tu8qwFYFpjTw7CgH/q17wuC65VWt+zplLgACOaiRO+8DnXQp6MDomN7S2EdlNzUGDGWKVcKONXmJPU70qz8iKI+E4XPcAOxk7xtWztppECT0jbesbwjiFtLgLnSDyJ191aK12hsjmNj9l+furkyJt9HoY2lHtF17QHIH0mkLAJ8vfVEcZsf9wfMfeKs2uLWH07xZExqASTGmo1NZcX9G3JfZo+A3AWu+HKBZuEzrOgBmdzzJPWtB2Xuj6eLecdwMErxJB1ule7P+TPrHmF20rEYXiItl4GYtadRLRqSkCI3JMVoOB4a/9MaLDDErYtvndSEYh7n1RAmLTKuUEE6opiZrsxtuOzz8qSnSCf7TRaBtsuRSUJQgAA6LA03UyBHn1rn3Z7DW7ltM6o8WBoyggeIgbjfz8zWq/aHxQ4ghRbAUAzDZswCWXATwjwkXVExMZtNqx3AcR3SJKyr2kgTBBZ1UkaaqSwbyk71S6/qRXf8AIscLwWHbGBGWz3Jt3SSQpAgL1GpBGh3Gdq237ReymCw2Hd7NhEZbR8IJkjK4zAFtxAPnlg+WJ4BZuHGh0Qd73dy4gMlPYjIRA9pSRm5Mw6RWz/aPjTibTRYBCKSxVizNpcUBSFH1ftMTI2AIGaj9ph+yjRt2AwbYYuyPbc2xol66EQAEqkZ4YDMRrvLREwOK4Phqul0nMsXMujtqQIO51Gp1Ovi+ParOP7nC3LDWM9wzkzEDvB9WUN3MMysDdVScpkqTpsOKcNc21csGZc8SdCGAOoBjRgDpuI86JdMF2h3Z7hveYxbWd1JB8akSAZk6jf8A5rofajs81psIGxN+53t5ikrZgHK7MrZbQ0JM6yCGfSRrhOyt0rj0fKxHT/KZ1k6Tz3iukdruL534eUVsqXmI09tjaJgSfD4XAE82Mxl1L+Q6+KBnb/ss+GwLO95bgY2lB7hVYNKiGZTIkKNdiUAgTNcgx1lkcppKkajbUA/jXc/2q8dS7wwraJID2WZo55pVd/ImdR4QOcjh+Iu5jmYySRJ/XpFNsEi9wLvjcOQqDl+1m2kdDR4nEDdbTc9GI+8GqnZVB3x/kPMdVrU3besffXJkl8j0McVxMdxW6WiUgqcshSRMIxgroIkfKi/BoFh9WW4bd1Q2fEIxEPoCAVIgN4ToYg1NxEqrAyMznMZETGVQSRyA3rSdj8aP3RjAQsg3cq5yGLMrd3BjQyQqRzXlrXRja46OLMmp0zN9qLymyVFwEm4rFTfNwjRgPDcQG3oOUAQNBAgFwK4y3pQkEZdRk1AadcxE7TvyrpPbrFq+AwTKohmtgxc8Uahg+mpzkBpOjEamax/ZbCW3xro9tWTIDDARyBgRpv7pq/Zn6AmNEMoygBSQqhSApFw+bc56iZEUIxt4uxYgAkCQNpAj8KOYkWZtmVUyc2gH/WAAIAjRNZ99COMm2brd1ISB132MTymix0S8HLC4sAazoTHI1sLnF7ptvbeSHVBLAOALclQeZAzGsdwbCq11Q2aDPMgzE9a07cOt2rV5mu3JCyoJzKdDIbMDlG2o/CKxb+Z0JfB2rKnavHm5evORBd7ZIyMjjIqr4gTGo2jeOVXOznGltIyg5PBfAOciDcBKHVSCc1Uu2WAFrEXVVswUWTJQJ7YXkAIgmPd1pcBwZcQHAk3RqLkeC2WMwwGo08vPatjlFxrtmz2ruHRfBce07OSMxNtUH8OoJQGZobdxRv2soaCv2Z356zvQjE2wrQpDDSCNRqoMadJj1Bonwe0xVyuUkR4Ss9Y58zUT+zXErdAzMVJzb/ca8uYtifypuJMM2YQZMjoelQyKoya2TAN5f7h+dKm+40qVF0XuG4WWWADDAnUbSPOtmmGQ8krO9nbUs+gML1jc+taFFjkCfUH8a58r2dmKPxEMAnNV+E15+67YYHKoMgzA0IO4mpiSCBpGh5e+pFBPIRy2+WtZJ0atWD0sFsfhRmnMzSTH2IZdhG/lyrqnC7f/AMheBnTDYeNTzuYnX5VzPhmCuXOJYdUIUqjuToxVYiY56kD4103hwc4/Ex4T9Fw8NocvjxUNHODrHlXZF8lZ5048ZUAeHcDV7uN71iRaxD20Co8ZAlth7Nwa5WVefsCg2K7PWmwGAZZDu2EVzlu+zcCho+sgmTOgG2kVquG3rVm5jTexi5mvXSUKRLFLIDSOgWNIGpPQAe2Kw7YPh4GLVcn0XMmUnVQhnyiNal3fouK+Pv0WU4JZt41CkqVsFgcl7cXEGoN3URI3ihWEw7qmPV2z5WxKqdRCrmUAa7D8aP3OKYX6TBxf/wBoU7zK05i410G+k0DwtrNbx122z3LbHEeIwFlrjwY0OsdPWnBikma/j2HZ+JYaGhThsQXBBae6NqNiDvdn/SKxXHOA2voOLZPDcS8+U5LkDK6rzMbSNetbjHYEtxG07PdUfR8Q0KwIAD4QFQAJynmOevWszxHiGFuYTEKcSyziLphVPiU3oEyDyE60S7QorQ49k7HftaGYBcOsHJd0JZ1nadhUXCmb6LwdWObOzXC2oaXt3yZ5fa+Qon++MIcQ6nE3Y+j2h3gVg5Iu3WOsenqDFBuBZLqcNtWGd8qy0kjIe5bMFJiAJ0jn5miDHOL/AIl/EYO2mAxJvsrWjxBVJfRVspiLSKpgEwFWuLcasW/pN4WmDWhcOQroCu4jQae4V2TtPwe4eF4i3az3HuYwqFLySy4phoCAASdzz06VxS6vd3GR5VlJVgdww0IPodKpkxCfZ/Bh7pBZh4Ts5XmOhrRfugf9y7/+19PnQDs/jraXZZoGUiY5yPKtIOM2P+4BP66VzZOVndj48fRb43wZHW2bbFobCq0ODq4VLg1nxE6+tE+AcD+stws2i2NVgWEsR3mQSII3OtTYHCFrHtuitdwjqyKrZla4Mrag9cw8wK0GGsAPZfvWUDEYmQcqqRlvOS0iQNIO29a42/Zy5e9bM9juB96biukI1vBFAGAKhiFczznTeaxo4E1tLbzNxu7B8Whz3ntER/LHPrW/weItlgwvhs1jADKGQhIupPKdPMnegPHCi2lAvMxUocxNsHTEMeSxAmdq0fZkjF8bwhGIACmCz6Bul510J16D4UExtgqQJkx4tQYOZhGn8oovxriIGKZxqMzQBy+uZ9f1zoJeuSxOurE8p1JP40woJ8FDm8kMFOsEieR8xNaW4lxgVuOjoVfNAysB3dwj7RGrKBtzrLcKvnvUhCSDtprofOtNexjQQbRUsrwSVOoRmjQ9AawlfNHVGuD2Xcb2fNxlNx2ZiSrEnUhbpt2vgqiqFnhNy3kKXGViqHQj27qMLpHqsCjd3FW7eZgSxUsQrM5n666YmddtOk6VnG44CEHdjQWxOZ/sqRzPnv5Vu+zljG0ZjEWslwqjZlEQd+QMadCY91GOz7P9ZlZJIHhKzO5B3FBLh+sMHTz89T86McCRznhkGgmRJjXXeoydGuLsC8Uz94xuKFY6kDlNV0Y7Vcx90m43eCHJ1HIfoVVJFWujKXZZCt5Uq98XX5ClSLJuHX7it4CJbTUTR9ExJH+JbH+kVQ4GmZj9WjFYIJn/APqK0yFv4VGnT+9YZOzpx3x7/uBzhsR/3l/2D8qV4Yq2hIv6AEgZF9eY8qMi8xI9kD0H96V1mKwSpDCIIWCNjOlZqVfX6GlNr3+oF7D4+6+OW4zS6o2sLtoIjQfaNdMwHG2GMvtv/wC3sKTHRsSfsnzrmFrEthsWDYCKxtkTlEamdJ0nwgbc6MWO0N4XLhJthytgPIdQVU3vtIfD7YJIiY5c+pNUcUoSsn4hi+9u4m5tN19PQBfwqhab6rD+tv8ApoRhMQzG4xeJd2gyMyk8tQDzmZprTlsgMzeJCQpOi5dVMGJ002Oh61NbOlTqKDlx/rj17of1GiHZXG3E4digWYq7N4ZOhDEEjwneddRWcuBSxXPskzB18TEDKNtOX/FR4PHPbsOviUh2Pso0z4SC2UtproTGx3px0RlfJUjqnFe07JiBcDkFbF5ZLDRmfDwDI6jaueNi0FpwXGY3n3YSfrTrvVK9ima4HuElRbKDRQ5lgYBUAgSeevtddaFu1mtsBA36Ekd6piJ5Tv0mh0yFLxo0J4lb71m7xYNtQDmETmuTTexeJyYq24Y+G1yBOhTu4AG8lo03NDbajvEXwLAE/aAnPuNJ35+VecFxC2riZ0RlNoqwZcwJIWMyhhnj1E0lSCeXlaZsuJdqWTDMy6lMS1wbiYxDHrI1YbjrvBrmuIxHeXHcjVmmJnp8aJXmXJ3feGDck9PaJmNPWPOglx8rmNQCQKtNMyWjRdl7am9sfZPTqK1ptp/AfXT8qxPZ/FstyRbLeE8x1HWtE2NvmCEQAci/5Ka5sifI7cbXEb2ix58BKnKO6UDcDu2HQcw0e7nQ1saQ6Rbglm3IXUq0rr7qXEcS9whTbHhjYyJnXp059TVW1hGme75k+IjmI+81rHrZjKaTqI1cW0RA0S1uRsG0nXnpPrVLE4piv2fx0aiAwlwALA+zsf4TM7b15d4eR4mKgefrNPlEXz+mZ+4TP66mvC/6+NaG3wpW2YdZAkbzpSucCU65ifSB160/JEjxze6KfCsSFuoQwGupJgdK0mO4hb7tvGScpiJJkgjSdKCYfDCxdtjKSS32iCCIjkJ3NaDiCK6aoumvP477VlNq0zbGnTRlbr5tmuA5plmA0liIyjfUe+fKqq2CSJZvaAO7aRqaPW3tgH2SQfsid/iaYcWoiJ1iOW5jmZ3rTyP6I8WuwB9HcGVU7dCfWi3BEcM2oU5Row3B8pFSG+pJOXmAdTEkldvURU2Bw573MCizaVgDrv7x0pSlaocYKLuwXjMGzOzMVzHeJ6aQNaifhUCc36+NX8e7h3HSBp/p18vaqs6knWd1PuM7VSbomUY2yBcIfP4/3pVOBl0gmOYpU7IpfRLwXHIpYkgaDefOjA45bGgIMjWFc8/IeVAOGcOfOJykA6+JdPWTNahbSAaug9DP3A1jkirOjHJuNMgHF05Lcb/QR95FNbjR52nHuWAPjV4WE2z684Unb3CqlzuyD43I8kHu3aoUV9GjkwZi8YLj5wCRliInmDy9Ki7zM7EqdlGx5TtPPUUQUCYysy9djHPQHXSvRaWNRHSTV3SOXxTk9soPOUwrRrvHP3022WyqCNgPteUchRVAANFB841rx36ae6aXL0V+Gf73+QdkfNm8o0k7a/jT3wjspHXy/vV5MQw0Jn3e6npfJ0n3ab7dKOQ1/wCZe2ykMM32iRH8v6FeWuGE7MIJPPXUzV9hPtR8ToaZbe2IEgsdI0k89NTRydFfh4JkX7sAHtD3Gdp6HzNJsJaWczD4enWrD4q2r5WzE+QZvT2R51CcepZVCN4jAJGnM9enlSuTH4sa9DFCkELmYidjv8hXtrhSXNe6gk7szAzvrSu4xlYqMmnVjP8AtVSatYDEM5ALLlKFgQGB3jWfXpTcpJDWOF0VOE2iL7oEVcoIMy2xEweYrQhG2ke5RFAsJgbv0lwjRKkgwDAkDn50VXhtzZr7meQyj+kA1M1bsuLSVFfGJk8TNofcKH2HTMALmbnlzD1O3Kil3hoZcpYmD1JOk6a0M4fbAuKDJi5dG8mIGmtJdA+0K/xNQNA0c4BHlzjrUeIxrK2QLJ2gmOU9Dy+6peK4BUJKpC92RIGkllgetXuI4IkKV+y2b3QRppqdaukqJcm7BV3FPCFRAbLrvBbTqOtLNcK22J0YqpiBqxjmD99XrFgNatBjlIyHXfwwdjUmGRe6VHGqsG06hiQaNCtg76KGOHLu2sdRv5gbzFGjw9I0zEnmSZj1JmhOOuBPoy75W325j86LXMWBHiAn/j9elKVgpJGfsYBiHQg58qGG3mW6+Q3pxwkorbFSQQd/8QH7h86L3WBMwT68+gJqFrgAmVEdNT8auzNtIjTCIGbcq0HQQQwcv8Naiw5K30BE5bWWY0MGliseoEgljy/Oh2IxmYg+zE/3p0Q8iXQVxcFiTvET5foUIvXlG2vpUd2+W31qHPTWjOWRsd35/hpU3Oa8p2RbJuHKczTrrGpA60dweHJBkCI02Os/lNALGHui5E5cxJmAdvWii4K7l/xX90D7hUT/AJnZjbqqDSkc99dh8ap3rij7RA+Gvxqnb4QT7T3DP+Zqeez6x7M+Z/vWdL7NeX8D1rknQjrMmZoecef4GPuA+80dXAAD7NDBw0M5+qMa+IwAfSR+NVGglJlVMa7AwF0BMF+UdAKttYYWw8gSJ/i5T7IM1HdwmR28IE2joI6+VXsMo7pNtVHrtTk1WiI3YGa4+pm75wqr/VVzhqnPMs0oGE6xr5URv4aUMCTBFV+HWouQwI+qXQHzob0C77KlzhRZj7ABPMEn4TpXmFswbfsyLrDQRsD09KLyoIkx95qG5hMjJEsO8LExESDv8d6OToHVlhsEjMS/wkgfCh2FtAOqgCBfYD0y0ZW4BFV7wUsjLAysWMDQk6an8ahdDb2XGwohjIB5Ab1Q4RaK3LanQiyZGx9v+9WvpXkPWmLqc0AECM25jpM7Ul0EnsiMfSyDsonz2AjfXejBvQPCAN6zlhD37SDPtK07jQHltpRRlJ3Yek/hTkhJrssNil2B3qkxGdWiCubaNSwg+ppXIgGY38tRv86o4vGKVIQy8aevv2NCiKWRdlt8UGlCwPVR61IpBHM8hWVs4l0PLn6/l5x50QfF6Tm84FW4mCzE9ziyByh18yY1HL0ivMfjwMgUiSddtF/X3UHZEzZhM6nnzpFh+pq+KIc2EDj84yjXUGTp7JzfhQ2HVjrzJ0IiTrt1rxnPKo9adUZuy99NkkmdRETp5VB3x9fWoQaeF0nlU0hDmuE702rNnhtx9QIHU6Crq8JRRLufQQB8TTUQSBAFWrHDnbWIHU6VfXEWrfsIT5xPzNVr2LuvsCPT86pRHQ/90f8A5R/t/vSqicJdOv6++lVcUOkGrF4NdbwiFOh156GdddqLByBrp7hQLhY+suGOYj50TbERudPWY36VzyOyOy4GI1JqO9ck7RVBsSDzr1rp93XrUtFrReNxQu+v65VG90zOX11/4qqOetQT5/KhILLWNsqZMqGIy6STBpmF8CqGjQAee0U9E5x7yfymm90g1MA8zTtMna2Sm9Gy1EDLTEEiJ203ipFvcxr05T8IqB70akga9Bv91FsWltnl8HkfWP7U/DsFETvUN7FqVgGaGHvJ26/D/inFWqJlkS6CWIx6qf1yqSxjcy0De1nOjR7p+dTIIA8X4fhVOCM1klYYGJBaI2jXfcbHpvXhxXKTuOXL8P8AihttBuTB8jvXmIxI8jS4i8jLLYllvZwoYBYAJn4z51InFzEREx8tth1oO13XlTWenRk5sJ4jGhuR05zVZLyjkflVQNzk17moSoXJli8oYz+H6ionQ9dKYwrxWI8qYWM9fvpR5VMlonaT6a1dscGc6swUee/wpiB4Q1NawrN7Kk+fL47UWNm1ZXXxH+Joj3Cq5xjOZX2evL3CrjjsfE9s8GH/AFHH8q6mrKPZtkKgGbruR+VQ92eZJ/XlU1iwg2UU1FFUhl3GMzR8yfwqVAN9z1NeXgI0AquzRSoZO1yojcrwU3NTFY/NSqLP517VAU+Hn2vWr2G3NKlWEzrh+U851YvHUe/7qVKoYPsjQ6++jNtBGwpUqzyGsfyoGFvERyj8qp8QMFY015elKlVxOWX5f6lVmMnWqmKOvxpUq19mT6JcNyq8dqVKk+xro9RBGwpBa9pUFeirjBoKrjalSqjJ9kZH3/hTUOvvpUqTJY+3Xi7V5SoARqxgVBuAESPOlSpAaxEAGgA9NKpXDLifOvaVaMtAfGNLkHUSd6KKgAEAUqVJdooaa8O1KlVC9kbU00qVNCZ4aibelSpoZGa8pUq2itI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UUExQWFhQXFxoZGBcYGBgXGBkYGBwXGBgaGBwYHCggGBolHBYdITEiJSorLi4uGB8zODMsNygtLisBCgoKDg0OGxAQGywkHyQsNCwsLCwsLCwsLCwsLCwsLCwsLCwsNCwsLCwsLCwsLCwsLCwsLCwsLCwsLCwsLCwsLP/AABEIAMIBAwMBIgACEQEDEQH/xAAcAAABBQEBAQAAAAAAAAAAAAAFAAIDBAYHAQj/xABFEAACAQIEAwUEBwYFAwMFAAABAhEAAwQSITEFQVEGEyJhcTKBkaEUI0KxwdHwBxVScrLhM2KCkvFDU6IWJCU0RGOT0v/EABkBAAMBAQEAAAAAAAAAAAAAAAABAgMEBf/EACwRAAICAgICAgADCQEAAAAAAAABAhEDIRIxE0EiURQykUJSYXGBobHB0QT/2gAMAwEAAhEDEQA/ADD8OKLA5VGtg1pfoyhAq7DaSSY9TrUYw3Ln1r0o5dHK4Ai3Y086c6ZQKL3MDpIqO7YB5U+dhxA4tTVixh+Ub1eOG2q3ZwugpuYKJSTh4qcYcDSKJLbApwt1k8hfEH28Jzq8EGxFPC0ri1LlY6KpswdKcEmpgtOFuixURW1qxl2POnC3XgmpbHQmaKYLtOdTUfdddKegG6tttUL2gDJqzqNtB5/lTXTXz600wopi2WMgQOpH4fnVr6KB6nmd6nQabVEFJNFhRFcw8+lOt4YCrag17kilyCisLE0hVqKbkFKx0VraTUoSPWpUXppUnd0mwSBt62TVe3hddd6KPbpotxVKYqIu5AFVrwEaa1bbDzqaa1ihMKAtywedRNhiaPjCU9cIBVeQniZ0YA/wiva0ORaVHlYcDCXO2VtLjEvb7pRrMh5Og+ciAG++DnAeO28VbNy3OUNlIMTOnTlrXG+CYZ4ZmDLJCggZvF7cDzBA3P2td66T2P4B3YW4bhYQcoCm2IM+0vUbR5DTSufHKUnZdJGyzTXi2hTJqa3W3QhqWpO1TW7NAO0HHbaW7qW8RbXEQVUauVYbghJhgJiecVS7Pslw3Tcx31puSq96EMBVA0JkrodqznkoaRrTZNTKmlM4crZIZgxBOok6SYkk7xVtVo5WOiDu6ayVdC0L4nxzD2Gy3Lgz6eAat4tvT3xtRyCiXJXqimYHiVm6cqNLRMEEf2qtd4oRiGsogJRZPMsTBgagKIO5O9HNVYUE1tk04qBvVfAY9rhhrbW/WDI66aD570QS3+udJSsdFbIT5eteJZ1n5nf+1XO7pd3RYUU+6AqQWvKp+6qUJRyCin3Ned3V1lpnd0cgoqFKRt9atlKblosKK4t173VTGmmiwGgUmr2mE0AeZaRWvRXhagBBKRgU3NTS1ACJppp2akTQIi7ulUmalTsDgf7gvW83dO7IHgomcMCMpkfZ2O+at1wy2qXUf6S/dqJyNMxAENBI0MHkeo2I592d7XYuw5M94D7SMAARyMgaUbftupZmuYe4C4A8NwMNxqFa3HLrXPCaTFK0utnUrOJtnZlMeY0nUUH7a9ovoliLZHf3QRbG+UD2rh8lB95IFY5O2GFbRhdXxA+O2pgDkCjzv5fCsjj+IpduqzXMpDEyAQpGsaEQNI9TWry2StuiXDYpLJXOWYq+crM5pMtnOplp38+tbTh/HsLfUkWMSqh1tnIyXBnaMqwSGO/SsCcCjXkKXAVZtdQfM68uddT4Z2IwpVAA1wq5cuhQzIYBRlbYEz7qwN0tFKzhsK7FbFzLeMwhtmw8jcG4pEEeZqcYHitkA28Rey9GUXv/ACaaiPYMrm8TAnfMriY2kx+NRW+zWISO6vajkj5Z1nWDJNR5WiniTLh7YcSs/wCJbsv/ADSrH4ZRVS1x76Rde62FKXMyFgChnLoSJOugHOvb1ziFrMGdyCPtAOBO/tA+m9BsPxTEWLma2ih3hW8CkNrpoQRVeVMnwtHQG41h7mUXg+kwBbdSJEam2SPn7qmwfFMFacG1dDErBXMgYarBIaGOx6mstie0WQE3LVl/GFy91csuTHiOjZfC2nzqpZ49hGZi9m4oMDwOHA9Q6ifjT5IKZ04YxXGewQxjTR8u+smNNOW9UcV2gu2yiGyGd2yqQwC+ZOpPKsVZbh7apeNo+dtrf/lZNX7eFZmQ2sar5DKqbyvr6X5aqUhUb3h+LuPmFy13cbHMGB9I2q9mrHDiWPtjW0jjyV1n/UGYfKorfb62rZb9m5bYb5frFHvgEe8VcZKhPRtppwNYrGdv8OVjD3Ee6TGV86QNZbVdYjaRUuB4lirpP1lqVuAFFGwGonXNB502xJpmxmvKiz15np0MlJphFMz16bg60AI0N4txa1h1m40E7KNWb0H47VR7WdpVwqQsG6w8I5AfxN+A51ynG497rlnbMx3JoM5zSOj4LteLiswtNlVojMM0a6xty2miOG7QWGMFih6OCv8A5ez86wXZO5pcU9VP9VFL1sbaVRksrN8DSrF8Lx72dFMr/AfZPp/AfTStfgMat1MyehHNT0NDNYzUtDyKY1TlaaUossiApMKkios8+zr5/ZH5+740WFDYNKvDZP8AG3uyj8KVFgfOfDOM37Ns5Aps7ZXtq6gnoSu+lXxxls8tYs95AGTIUG3IKQZNDVRbaWw7AL3moXxssBRKgQNZOk8uVa3sx2W+lF7zNmBO91cpc8zpMCenxrgqT6NNGbw7hrjPibZykx3dtspURII7wMCB8dfdREpw4gHLeGYCPDbcAnSDERWi4LwrE+w1y1cfNJWFKkEtIV400WdJ9+1GuI9mFZP/AKfI3OArj4gifhVLl9DqNdnO8BwvDPikW2c3jAIggwTl6kHU9a6pwDs6v0ZU7i23tgPm8Ylm35gj8K5thbD2MSDbTMwIMRl5yvl7QFdP7NcRvNh1PcMco8JBKqxn7UtIknXwka1a62JpLoCtwnH2tLd67p0uGPnNL948SUAFhcHR7att5mt4r2rgEqTp9nxifLJPOpFtW5jNl5gOsbcxmAncU6Ec/TtRiE0fC2j/ACC5bP8A46CrFntIlxkU4S4Hzrlh0fWdP8RSRNbR8AjGRcQnaPCap8S4UitaJVdbi7HLO8meUb0UMC8Wx+GMJi7N23qWBuWlgkxmM2WEn18qGNwvht32L1sHzYp/Up++tfxPgdu9AKvImJbNvG3woDf7C2zOjDpIn36UnFMabQNfsPafW1eDejW28v45+VU7vYK8CMpBE6nxDT1Kx86uYrsKFjK8a+kfAVJh+z2JsskXrkF1EJcYTqAdZ03pcUHJjcT2fxCQLBT2jLWmKNlUZV0Dfa9o6b025fxSf42GS4Z1ZkOYj+ZCCT5k0d4wmMtEdy1y4sarfVLhnyJ1NDk7QYtPbwqEf5e8tnqdEMUmnemNNe0AMfjbDKQ+FKNMSGkDzIdT99Lg+JwzpkuWbjFdjNqI0AAW5GuvI0cudpbTmL2EuD0KN/Uob51Z4c2DdXZbLC2pli1piFOU6mGaNCTtG1ON+xPj6IOHIvtYe9eQBoZSGUCNwFzG2do2rSfvI9DWVHElDhbboyTAJyAx4dYlTvOmXT3UQwGLuXGCm0V0JB2mMvI9cx5nau6DxpbOVuTeg2vEz0qO9jdCTyEkz0oXdv5SQQ2mhy+LryGvLpQTi/GsyNbQFS4yh2KjeNgTrv8AOrk8aVoS5GW4txI3bjOx1Jn0HIfChiYqTCyx6KCx+VTvaw6nx3C5mI9rXppCirVviECLVrTSM2g8/CsR864pTSHHA32Xuzl1kds1tvEBzE6a7a8qJ4riBYlF+rOkM2W5z18Kt4dJOp5bUKwVjFXHXJcNoySuTwctjETVnC4bHC+WZj3kEzChmHPVlI201BoWW9Gn4dLZoOFWwUAa9azjmwZJnaCYHuANXsJiGw94FtAcoeDmVlaYIPMgjy51kMTxy/aYi9hVcDQs1vI8xrrZgbzGnSmWu0eHbTu71ljE5GDD4EK3PaaamN40dha6OulQnEg7Sfu+O3w1rBYPiBgC3eLkKCquvdsR/lzhlO/Iz50dw3EGIBZcp6TNbwXPomUuPYfifaOn8I29/wDF93lT81Bfpx605Md51TxMXkQZmvKFjH+Y+NKl42Pmj5uwdxQBmzRmBmSNBMgEA/GJ8jWibi7tlt4dzkELkTIrbKDyk9J+NZgXX0thBKnUQDqCZHp5Vo+G8QNpkuLbCuNiANCYmRHlXnPR0wxcl2dE7J8BtPatXVYuGH1tu8FYzrsQoKkMCeanX1rW8Uv91adyrGFOgOp9ANT/AGrl9ntziV9kJHQqBqTM+EUUsduVvgW8VbZOly27QJBGoOsaxp94Bq45EVLBJDeE/WYhCRElTvmGzMNRuNK3fZPCgWwZb/cYPPadvKuf8Hug3M2b2yWA0lQ4uMo9SG++r3CeEq3EbCMGfvLD3QHdmthlNoKSmaPBBIAAkus+zNaGKNcez2Fy57lpAvLKIJ9IoL/6gwFq4AEhMrCe8dxJKxJPhXbcE0d7Z4ctYNvxZVTxBWKsR9rKR9rSQDoYg6GuWcL7W92sMgxAZQS7mOXsrCxH4+lZQjXRpKVnT8JbGIE2MTeUxPdubd2QOaM4bOPQnlMULxeBdmi6c4DqBlREJDBiZygD7I+VYzA2guNw162Xsqwa4EDN9n7NvKYi5GRhHLbY11DjtwW3LGYL2yNN/DcMTtOnXeqSdidUSXrD2srWUJOUg947SAIMKVnTyNSrjMUELNbCx1uqQfcbQPzof2V45cxQe7csm1ZXxWi2kplU+IHXMDLHQCGUCYJrlnaHtXjMTfurnyIjlV7tV1AjKZYEgEQ2kb0fKxao7ViuJ3U9uy0fxIneKfg+Ye9aEcU44LihbaeIEEjK6egIZBoTGxrn/YjtniExKWH+szT4tBmjk42J0gN7U5ZkE1uO1nErFm5aBDHv8uQgSNxvz5gRvr607d0FKrDqY3UC8vdyJg3EBP8AKGb2f1FWkWzpDQDtIkczvtPvqhxPEYWytv6Q1tFYhRmG5JAgaeep2AknQGsLxb9ouDs4nJaw6sikhnW2uvI6lgXHuAPInei9hWjodzA2ifE1vXkwA+/Wgwwls/SLKuEZlgMrxupWcoIzKpFecM7rFWjcw73LbZZAt3bgQjaVWdIOhWNPQgluAwHiuaKTlBBaSZKgyPOTPnQnYNUc2fDIjtbuJft5JUkOHU5dNIHPSAPlUmExi2zms4g24BPitBYDb6pJJ+dbt7Z5m0eoKFPmQKfhuG27hh0swR7WcH3RWSlLot44Pf8AwxqYy5qRibDH/M+xMxpiAcu52iq+K+knxZLJgzoQ0mFUzkMbKBtyra8R7JYfX6iYAOZGGnxg1j8d2ftD2cy6mNDz32NWsj6ZHij2v9mWxGP7u7N6wFzHdTPQbED761WDvLAyrExqf0PxrLYvh/8A7lLJJIHiJM6L0APOtphsMgAhCSOZJ+/amPSL/BLpGJCgDTNEczlMSRGnlNFLuCunE580Sp9gITHpcEH01qDh094hGhkagD8aJcb74XbWgEbFojfX2T0NWQZx+KYxCQ+GS4J3ylDH+hoGg2AqsOKWLrqLmDdXzaQVInzkKY9TW8sXCBL2ucEq0nXSYG49daEcfe0q5QGW4D4VYAg/mPlrSGVLHB7KOXW1lYiNRtHIDMwHXQ61bK1Q4vxU2rKXEtEywBXKEI0PUwYPQ0OtdsbX/US7b9UZh8VBrrw5YxjxOfJCTdh4rXhFPw11bih0OZTsRUhtHpXTyMOJXilVoYY17RzQ+LPm7hasXEGJnp+PpR1bFwfan3K39MVmbFxw0qYI/XOtDat4kQQyn1X8q8bJ2exhfx9lhFuD7SnyIIP9VOY3M0QpP8x/FahW5iV+zbPxH4088RvhYNmdZkN191Z/oa/qXMFxdrNy2bgIQHdRn9lXI215n51p+E8WsLi0xIxFq230eChcJKd5bJXNcgd6wLsNcvhAmJasZ9MBuJLtbyksWVGb/p3BpnTeYWCI8fvBzhuJIv2IxBW4uHbLdfDgi2SbZVdYJAVWSf8ATqGNdEE0tnHlactBbtZ2mN0lcJiwx7xfEDBdO5sqS+Y6QwYHzmsJhe+VBFwhQBlGYwRIHhBkaE6ii3EsVbYrF3CsgyAeDuyFFi0IjOxUiSsb5kY+VBMHbUgQLR8JOrkGc6gz4d45bQSRToizR8O41fGJwxuKjrh1uqpAgAMqq7MYmBmBJ5AnkDXSe2PFXaxfQoCVdbQynXM2HV1yRvDOzSSIAHTTkPC7BOJQIup73KqXnSYAMZlEgQD0kDlE0avYTukc2xfUBQMyX1ZSGw9ly5zOM0l50AEXQsEqBTSpje0dU7M8VZeH4ZBZYfVG3EjNns23ziCdCWQGSdQ0+Z4hgOMBe8OVjJzDSQogDpoNI9AOlau+2IyLcD45WFr2g2GNskWb/jIRpIhFUnfJbfWYUYJbjQ/tCdNE0jKCQY0H2fvpC17DnA8Yn7wskZgCwkQQcxMTA5ayfQ10/thj7Rbh5S4sm7rOuQBbmV1B0UwSPes7a8a4LfZL4dSoZZKlg2jDb47GeRO9bTi3Gc64ZbtzC3Gt3DkcXO7NsS5zw6sV8Shp8XsoI1glbH60bn9p2KQ8OkMpIuWxEwwlk8anc6NlMaFbhrj+OwwK+HLMjUHqY/Ga0/azjJxGAud8tkt3qOrWboeGYWwSyxOUJKxMBn5kCudXcQfnyEeXKnsSS9nXv2TcZs2cyXbyKM0iTpDKQdfX+kVtlxoXFC1K5WtwWJ3OQZcnIzlOp6Ac64B2evxcOhPh5R1HU1pMNxR7TK6G4rLqpAbQj08tI8z1rJz4ujoWLkrs3/B8M7Ye9cuNctm2zgIl0k3MgkZNgZ2BMAmp8FiVSzaxVx7jWXAOUr3h8TBQZB1Wdjz00MxXKuLcbvNddkulEuOW7tHdIZgMxK6AgkTrMZtK2fBuO/8Aw5zBw9tTqIJzWmtDOyk6qQ4BEEwoIGxqoxXaMpN3TNZxWz3V1ba3EV7txiguA5mkKxAKj/N13Mbmg3E0voxVghOkhWYxm2kFjExTf2h9plsHDXrUlgWC5hoc1nMpmZBOdZ5kHqARjeyfHWvX75vNbD3UWWChQcoIGYLAIggTv7OtOmTaLeJcjHCYEWTqImZEmeflR3CGSPbPmx02PKfwrB4nX6JlbUqPZeYlxuZ21nykdKs4Xi95MYbb3ALeZRJ2CmOZMCZOvWn7D0dKwPtptuOcmtNxSM1s6DU7e7l7qw1rjVpdVu22ZQWyhl3AJgxruK0/HeOp3K3EzXMpQlICtDhSImPssDVEmD/aN2gxP0rLZOW3ZjQAHM0AsSTsOWnvmtBwDiP0rCZ2nOmUgmZgkAqSdTBj4xymsr22dRiL8uAMysdeTLA98xRfsPdRbDW5GZluFR1CuCY9NKgo0XahJwikCWB6tOzba61nu5U3LnQBSvikalp335aVoeN4kDBFsw8DCecE7AjlOYfEVir3FR3ecsuUpOzAztl05+dKXY49HScBbAtJAAGUae6pXYL4iYA3rA2u21t8LFu4tu8qwFYFpjTw7CgH/q17wuC65VWt+zplLgACOaiRO+8DnXQp6MDomN7S2EdlNzUGDGWKVcKONXmJPU70qz8iKI+E4XPcAOxk7xtWztppECT0jbesbwjiFtLgLnSDyJ191aK12hsjmNj9l+furkyJt9HoY2lHtF17QHIH0mkLAJ8vfVEcZsf9wfMfeKs2uLWH07xZExqASTGmo1NZcX9G3JfZo+A3AWu+HKBZuEzrOgBmdzzJPWtB2Xuj6eLecdwMErxJB1ule7P+TPrHmF20rEYXiItl4GYtadRLRqSkCI3JMVoOB4a/9MaLDDErYtvndSEYh7n1RAmLTKuUEE6opiZrsxtuOzz8qSnSCf7TRaBtsuRSUJQgAA6LA03UyBHn1rn3Z7DW7ltM6o8WBoyggeIgbjfz8zWq/aHxQ4ghRbAUAzDZswCWXATwjwkXVExMZtNqx3AcR3SJKyr2kgTBBZ1UkaaqSwbyk71S6/qRXf8AIscLwWHbGBGWz3Jt3SSQpAgL1GpBGh3Gdq237ReymCw2Hd7NhEZbR8IJkjK4zAFtxAPnlg+WJ4BZuHGh0Qd73dy4gMlPYjIRA9pSRm5Mw6RWz/aPjTibTRYBCKSxVizNpcUBSFH1ftMTI2AIGaj9ph+yjRt2AwbYYuyPbc2xol66EQAEqkZ4YDMRrvLREwOK4Phqul0nMsXMujtqQIO51Gp1Ovi+ParOP7nC3LDWM9wzkzEDvB9WUN3MMysDdVScpkqTpsOKcNc21csGZc8SdCGAOoBjRgDpuI86JdMF2h3Z7hveYxbWd1JB8akSAZk6jf8A5rofajs81psIGxN+53t5ikrZgHK7MrZbQ0JM6yCGfSRrhOyt0rj0fKxHT/KZ1k6Tz3iukdruL534eUVsqXmI09tjaJgSfD4XAE82Mxl1L+Q6+KBnb/ss+GwLO95bgY2lB7hVYNKiGZTIkKNdiUAgTNcgx1lkcppKkajbUA/jXc/2q8dS7wwraJID2WZo55pVd/ImdR4QOcjh+Iu5jmYySRJ/XpFNsEi9wLvjcOQqDl+1m2kdDR4nEDdbTc9GI+8GqnZVB3x/kPMdVrU3besffXJkl8j0McVxMdxW6WiUgqcshSRMIxgroIkfKi/BoFh9WW4bd1Q2fEIxEPoCAVIgN4ToYg1NxEqrAyMznMZETGVQSRyA3rSdj8aP3RjAQsg3cq5yGLMrd3BjQyQqRzXlrXRja46OLMmp0zN9qLymyVFwEm4rFTfNwjRgPDcQG3oOUAQNBAgFwK4y3pQkEZdRk1AadcxE7TvyrpPbrFq+AwTKohmtgxc8Uahg+mpzkBpOjEamax/ZbCW3xro9tWTIDDARyBgRpv7pq/Zn6AmNEMoygBSQqhSApFw+bc56iZEUIxt4uxYgAkCQNpAj8KOYkWZtmVUyc2gH/WAAIAjRNZ99COMm2brd1ISB132MTymix0S8HLC4sAazoTHI1sLnF7ptvbeSHVBLAOALclQeZAzGsdwbCq11Q2aDPMgzE9a07cOt2rV5mu3JCyoJzKdDIbMDlG2o/CKxb+Z0JfB2rKnavHm5evORBd7ZIyMjjIqr4gTGo2jeOVXOznGltIyg5PBfAOciDcBKHVSCc1Uu2WAFrEXVVswUWTJQJ7YXkAIgmPd1pcBwZcQHAk3RqLkeC2WMwwGo08vPatjlFxrtmz2ruHRfBce07OSMxNtUH8OoJQGZobdxRv2soaCv2Z356zvQjE2wrQpDDSCNRqoMadJj1Bonwe0xVyuUkR4Ss9Y58zUT+zXErdAzMVJzb/ca8uYtifypuJMM2YQZMjoelQyKoya2TAN5f7h+dKm+40qVF0XuG4WWWADDAnUbSPOtmmGQ8krO9nbUs+gML1jc+taFFjkCfUH8a58r2dmKPxEMAnNV+E15+67YYHKoMgzA0IO4mpiSCBpGh5e+pFBPIRy2+WtZJ0atWD0sFsfhRmnMzSTH2IZdhG/lyrqnC7f/AMheBnTDYeNTzuYnX5VzPhmCuXOJYdUIUqjuToxVYiY56kD4103hwc4/Ex4T9Fw8NocvjxUNHODrHlXZF8lZ5048ZUAeHcDV7uN71iRaxD20Co8ZAlth7Nwa5WVefsCg2K7PWmwGAZZDu2EVzlu+zcCho+sgmTOgG2kVquG3rVm5jTexi5mvXSUKRLFLIDSOgWNIGpPQAe2Kw7YPh4GLVcn0XMmUnVQhnyiNal3fouK+Pv0WU4JZt41CkqVsFgcl7cXEGoN3URI3ihWEw7qmPV2z5WxKqdRCrmUAa7D8aP3OKYX6TBxf/wBoU7zK05i410G+k0DwtrNbx122z3LbHEeIwFlrjwY0OsdPWnBikma/j2HZ+JYaGhThsQXBBae6NqNiDvdn/SKxXHOA2voOLZPDcS8+U5LkDK6rzMbSNetbjHYEtxG07PdUfR8Q0KwIAD4QFQAJynmOevWszxHiGFuYTEKcSyziLphVPiU3oEyDyE60S7QorQ49k7HftaGYBcOsHJd0JZ1nadhUXCmb6LwdWObOzXC2oaXt3yZ5fa+Qon++MIcQ6nE3Y+j2h3gVg5Iu3WOsenqDFBuBZLqcNtWGd8qy0kjIe5bMFJiAJ0jn5miDHOL/AIl/EYO2mAxJvsrWjxBVJfRVspiLSKpgEwFWuLcasW/pN4WmDWhcOQroCu4jQae4V2TtPwe4eF4i3az3HuYwqFLySy4phoCAASdzz06VxS6vd3GR5VlJVgdww0IPodKpkxCfZ/Bh7pBZh4Ts5XmOhrRfugf9y7/+19PnQDs/jraXZZoGUiY5yPKtIOM2P+4BP66VzZOVndj48fRb43wZHW2bbFobCq0ODq4VLg1nxE6+tE+AcD+stws2i2NVgWEsR3mQSII3OtTYHCFrHtuitdwjqyKrZla4Mrag9cw8wK0GGsAPZfvWUDEYmQcqqRlvOS0iQNIO29a42/Zy5e9bM9juB96biukI1vBFAGAKhiFczznTeaxo4E1tLbzNxu7B8Whz3ntER/LHPrW/weItlgwvhs1jADKGQhIupPKdPMnegPHCi2lAvMxUocxNsHTEMeSxAmdq0fZkjF8bwhGIACmCz6Bul510J16D4UExtgqQJkx4tQYOZhGn8oovxriIGKZxqMzQBy+uZ9f1zoJeuSxOurE8p1JP40woJ8FDm8kMFOsEieR8xNaW4lxgVuOjoVfNAysB3dwj7RGrKBtzrLcKvnvUhCSDtprofOtNexjQQbRUsrwSVOoRmjQ9AawlfNHVGuD2Xcb2fNxlNx2ZiSrEnUhbpt2vgqiqFnhNy3kKXGViqHQj27qMLpHqsCjd3FW7eZgSxUsQrM5n666YmddtOk6VnG44CEHdjQWxOZ/sqRzPnv5Vu+zljG0ZjEWslwqjZlEQd+QMadCY91GOz7P9ZlZJIHhKzO5B3FBLh+sMHTz89T86McCRznhkGgmRJjXXeoydGuLsC8Uz94xuKFY6kDlNV0Y7Vcx90m43eCHJ1HIfoVVJFWujKXZZCt5Uq98XX5ClSLJuHX7it4CJbTUTR9ExJH+JbH+kVQ4GmZj9WjFYIJn/APqK0yFv4VGnT+9YZOzpx3x7/uBzhsR/3l/2D8qV4Yq2hIv6AEgZF9eY8qMi8xI9kD0H96V1mKwSpDCIIWCNjOlZqVfX6GlNr3+oF7D4+6+OW4zS6o2sLtoIjQfaNdMwHG2GMvtv/wC3sKTHRsSfsnzrmFrEthsWDYCKxtkTlEamdJ0nwgbc6MWO0N4XLhJthytgPIdQVU3vtIfD7YJIiY5c+pNUcUoSsn4hi+9u4m5tN19PQBfwqhab6rD+tv8ApoRhMQzG4xeJd2gyMyk8tQDzmZprTlsgMzeJCQpOi5dVMGJ002Oh61NbOlTqKDlx/rj17of1GiHZXG3E4digWYq7N4ZOhDEEjwneddRWcuBSxXPskzB18TEDKNtOX/FR4PHPbsOviUh2Pso0z4SC2UtproTGx3px0RlfJUjqnFe07JiBcDkFbF5ZLDRmfDwDI6jaueNi0FpwXGY3n3YSfrTrvVK9ima4HuElRbKDRQ5lgYBUAgSeevtddaFu1mtsBA36Ekd6piJ5Tv0mh0yFLxo0J4lb71m7xYNtQDmETmuTTexeJyYq24Y+G1yBOhTu4AG8lo03NDbajvEXwLAE/aAnPuNJ35+VecFxC2riZ0RlNoqwZcwJIWMyhhnj1E0lSCeXlaZsuJdqWTDMy6lMS1wbiYxDHrI1YbjrvBrmuIxHeXHcjVmmJnp8aJXmXJ3feGDck9PaJmNPWPOglx8rmNQCQKtNMyWjRdl7am9sfZPTqK1ptp/AfXT8qxPZ/FstyRbLeE8x1HWtE2NvmCEQAci/5Ka5sifI7cbXEb2ix58BKnKO6UDcDu2HQcw0e7nQ1saQ6Rbglm3IXUq0rr7qXEcS9whTbHhjYyJnXp059TVW1hGme75k+IjmI+81rHrZjKaTqI1cW0RA0S1uRsG0nXnpPrVLE4piv2fx0aiAwlwALA+zsf4TM7b15d4eR4mKgefrNPlEXz+mZ+4TP66mvC/6+NaG3wpW2YdZAkbzpSucCU65ifSB160/JEjxze6KfCsSFuoQwGupJgdK0mO4hb7tvGScpiJJkgjSdKCYfDCxdtjKSS32iCCIjkJ3NaDiCK6aoumvP477VlNq0zbGnTRlbr5tmuA5plmA0liIyjfUe+fKqq2CSJZvaAO7aRqaPW3tgH2SQfsid/iaYcWoiJ1iOW5jmZ3rTyP6I8WuwB9HcGVU7dCfWi3BEcM2oU5Row3B8pFSG+pJOXmAdTEkldvURU2Bw573MCizaVgDrv7x0pSlaocYKLuwXjMGzOzMVzHeJ6aQNaifhUCc36+NX8e7h3HSBp/p18vaqs6knWd1PuM7VSbomUY2yBcIfP4/3pVOBl0gmOYpU7IpfRLwXHIpYkgaDefOjA45bGgIMjWFc8/IeVAOGcOfOJykA6+JdPWTNahbSAaug9DP3A1jkirOjHJuNMgHF05Lcb/QR95FNbjR52nHuWAPjV4WE2z684Unb3CqlzuyD43I8kHu3aoUV9GjkwZi8YLj5wCRliInmDy9Ki7zM7EqdlGx5TtPPUUQUCYysy9djHPQHXSvRaWNRHSTV3SOXxTk9soPOUwrRrvHP3022WyqCNgPteUchRVAANFB841rx36ae6aXL0V+Gf73+QdkfNm8o0k7a/jT3wjspHXy/vV5MQw0Jn3e6npfJ0n3ab7dKOQ1/wCZe2ykMM32iRH8v6FeWuGE7MIJPPXUzV9hPtR8ToaZbe2IEgsdI0k89NTRydFfh4JkX7sAHtD3Gdp6HzNJsJaWczD4enWrD4q2r5WzE+QZvT2R51CcepZVCN4jAJGnM9enlSuTH4sa9DFCkELmYidjv8hXtrhSXNe6gk7szAzvrSu4xlYqMmnVjP8AtVSatYDEM5ALLlKFgQGB3jWfXpTcpJDWOF0VOE2iL7oEVcoIMy2xEweYrQhG2ke5RFAsJgbv0lwjRKkgwDAkDn50VXhtzZr7meQyj+kA1M1bsuLSVFfGJk8TNofcKH2HTMALmbnlzD1O3Kil3hoZcpYmD1JOk6a0M4fbAuKDJi5dG8mIGmtJdA+0K/xNQNA0c4BHlzjrUeIxrK2QLJ2gmOU9Dy+6peK4BUJKpC92RIGkllgetXuI4IkKV+y2b3QRppqdaukqJcm7BV3FPCFRAbLrvBbTqOtLNcK22J0YqpiBqxjmD99XrFgNatBjlIyHXfwwdjUmGRe6VHGqsG06hiQaNCtg76KGOHLu2sdRv5gbzFGjw9I0zEnmSZj1JmhOOuBPoy75W325j86LXMWBHiAn/j9elKVgpJGfsYBiHQg58qGG3mW6+Q3pxwkorbFSQQd/8QH7h86L3WBMwT68+gJqFrgAmVEdNT8auzNtIjTCIGbcq0HQQQwcv8Naiw5K30BE5bWWY0MGliseoEgljy/Oh2IxmYg+zE/3p0Q8iXQVxcFiTvET5foUIvXlG2vpUd2+W31qHPTWjOWRsd35/hpU3Oa8p2RbJuHKczTrrGpA60dweHJBkCI02Os/lNALGHui5E5cxJmAdvWii4K7l/xX90D7hUT/AJnZjbqqDSkc99dh8ap3rij7RA+Gvxqnb4QT7T3DP+Zqeez6x7M+Z/vWdL7NeX8D1rknQjrMmZoecef4GPuA+80dXAAD7NDBw0M5+qMa+IwAfSR+NVGglJlVMa7AwF0BMF+UdAKttYYWw8gSJ/i5T7IM1HdwmR28IE2joI6+VXsMo7pNtVHrtTk1WiI3YGa4+pm75wqr/VVzhqnPMs0oGE6xr5URv4aUMCTBFV+HWouQwI+qXQHzob0C77KlzhRZj7ABPMEn4TpXmFswbfsyLrDQRsD09KLyoIkx95qG5hMjJEsO8LExESDv8d6OToHVlhsEjMS/wkgfCh2FtAOqgCBfYD0y0ZW4BFV7wUsjLAysWMDQk6an8ahdDb2XGwohjIB5Ab1Q4RaK3LanQiyZGx9v+9WvpXkPWmLqc0AECM25jpM7Ul0EnsiMfSyDsonz2AjfXejBvQPCAN6zlhD37SDPtK07jQHltpRRlJ3Yek/hTkhJrssNil2B3qkxGdWiCubaNSwg+ppXIgGY38tRv86o4vGKVIQy8aevv2NCiKWRdlt8UGlCwPVR61IpBHM8hWVs4l0PLn6/l5x50QfF6Tm84FW4mCzE9ziyByh18yY1HL0ivMfjwMgUiSddtF/X3UHZEzZhM6nnzpFh+pq+KIc2EDj84yjXUGTp7JzfhQ2HVjrzJ0IiTrt1rxnPKo9adUZuy99NkkmdRETp5VB3x9fWoQaeF0nlU0hDmuE702rNnhtx9QIHU6Crq8JRRLufQQB8TTUQSBAFWrHDnbWIHU6VfXEWrfsIT5xPzNVr2LuvsCPT86pRHQ/90f8A5R/t/vSqicJdOv6++lVcUOkGrF4NdbwiFOh156GdddqLByBrp7hQLhY+suGOYj50TbERudPWY36VzyOyOy4GI1JqO9ck7RVBsSDzr1rp93XrUtFrReNxQu+v65VG90zOX11/4qqOetQT5/KhILLWNsqZMqGIy6STBpmF8CqGjQAee0U9E5x7yfymm90g1MA8zTtMna2Sm9Gy1EDLTEEiJ203ipFvcxr05T8IqB70akga9Bv91FsWltnl8HkfWP7U/DsFETvUN7FqVgGaGHvJ26/D/inFWqJlkS6CWIx6qf1yqSxjcy0De1nOjR7p+dTIIA8X4fhVOCM1klYYGJBaI2jXfcbHpvXhxXKTuOXL8P8AihttBuTB8jvXmIxI8jS4i8jLLYllvZwoYBYAJn4z51InFzEREx8tth1oO13XlTWenRk5sJ4jGhuR05zVZLyjkflVQNzk17moSoXJli8oYz+H6ionQ9dKYwrxWI8qYWM9fvpR5VMlonaT6a1dscGc6swUee/wpiB4Q1NawrN7Kk+fL47UWNm1ZXXxH+Joj3Cq5xjOZX2evL3CrjjsfE9s8GH/AFHH8q6mrKPZtkKgGbruR+VQ92eZJ/XlU1iwg2UU1FFUhl3GMzR8yfwqVAN9z1NeXgI0AquzRSoZO1yojcrwU3NTFY/NSqLP517VAU+Hn2vWr2G3NKlWEzrh+U851YvHUe/7qVKoYPsjQ6++jNtBGwpUqzyGsfyoGFvERyj8qp8QMFY015elKlVxOWX5f6lVmMnWqmKOvxpUq19mT6JcNyq8dqVKk+xro9RBGwpBa9pUFeirjBoKrjalSqjJ9kZH3/hTUOvvpUqTJY+3Xi7V5SoARqxgVBuAESPOlSpAaxEAGgA9NKpXDLifOvaVaMtAfGNLkHUSd6KKgAEAUqVJdooaa8O1KlVC9kbU00qVNCZ4aibelSpoZGa8pUq2itI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kGBxQTEhUUExQWFhQXFxoZGBcYGBgXGBkYGBwXGBgaGBwYHCggGBolHBYdITEiJSorLi4uGB8zODMsNygtLisBCgoKDg0OGxAQGywkHyQsNCwsLCwsLCwsLCwsLCwsLCwsLCwsNCwsLCwsLCwsLCwsLCwsLCwsLCwsLCwsLCwsLP/AABEIAMIBAwMBIgACEQEDEQH/xAAcAAABBQEBAQAAAAAAAAAAAAAFAAIDBAYHAQj/xABFEAACAQIEAwUEBwYFAwMFAAABAhEAAwQSITEFQVEGEyJhcTKBkaEUI0KxwdHwBxVScrLhM2KCkvFDU6IWJCU0RGOT0v/EABkBAAMBAQEAAAAAAAAAAAAAAAABAgMEBf/EACwRAAICAgICAgADCQEAAAAAAAABAhEDIRIxE0EiURQykUJSYXGBobHB0QT/2gAMAwEAAhEDEQA/ADD8OKLA5VGtg1pfoyhAq7DaSSY9TrUYw3Ln1r0o5dHK4Ai3Y086c6ZQKL3MDpIqO7YB5U+dhxA4tTVixh+Ub1eOG2q3ZwugpuYKJSTh4qcYcDSKJLbApwt1k8hfEH28Jzq8EGxFPC0ri1LlY6KpswdKcEmpgtOFuixURW1qxl2POnC3XgmpbHQmaKYLtOdTUfdddKegG6tttUL2gDJqzqNtB5/lTXTXz600wopi2WMgQOpH4fnVr6KB6nmd6nQabVEFJNFhRFcw8+lOt4YCrag17kilyCisLE0hVqKbkFKx0VraTUoSPWpUXppUnd0mwSBt62TVe3hddd6KPbpotxVKYqIu5AFVrwEaa1bbDzqaa1ihMKAtywedRNhiaPjCU9cIBVeQniZ0YA/wiva0ORaVHlYcDCXO2VtLjEvb7pRrMh5Og+ciAG++DnAeO28VbNy3OUNlIMTOnTlrXG+CYZ4ZmDLJCggZvF7cDzBA3P2td66T2P4B3YW4bhYQcoCm2IM+0vUbR5DTSufHKUnZdJGyzTXi2hTJqa3W3QhqWpO1TW7NAO0HHbaW7qW8RbXEQVUauVYbghJhgJiecVS7Pslw3Tcx31puSq96EMBVA0JkrodqznkoaRrTZNTKmlM4crZIZgxBOok6SYkk7xVtVo5WOiDu6ayVdC0L4nxzD2Gy3Lgz6eAat4tvT3xtRyCiXJXqimYHiVm6cqNLRMEEf2qtd4oRiGsogJRZPMsTBgagKIO5O9HNVYUE1tk04qBvVfAY9rhhrbW/WDI66aD570QS3+udJSsdFbIT5eteJZ1n5nf+1XO7pd3RYUU+6AqQWvKp+6qUJRyCin3Ned3V1lpnd0cgoqFKRt9atlKblosKK4t173VTGmmiwGgUmr2mE0AeZaRWvRXhagBBKRgU3NTS1ACJppp2akTQIi7ulUmalTsDgf7gvW83dO7IHgomcMCMpkfZ2O+at1wy2qXUf6S/dqJyNMxAENBI0MHkeo2I592d7XYuw5M94D7SMAARyMgaUbftupZmuYe4C4A8NwMNxqFa3HLrXPCaTFK0utnUrOJtnZlMeY0nUUH7a9ovoliLZHf3QRbG+UD2rh8lB95IFY5O2GFbRhdXxA+O2pgDkCjzv5fCsjj+IpduqzXMpDEyAQpGsaEQNI9TWry2StuiXDYpLJXOWYq+crM5pMtnOplp38+tbTh/HsLfUkWMSqh1tnIyXBnaMqwSGO/SsCcCjXkKXAVZtdQfM68uddT4Z2IwpVAA1wq5cuhQzIYBRlbYEz7qwN0tFKzhsK7FbFzLeMwhtmw8jcG4pEEeZqcYHitkA28Rey9GUXv/ACaaiPYMrm8TAnfMriY2kx+NRW+zWISO6vajkj5Z1nWDJNR5WiniTLh7YcSs/wCJbsv/ADSrH4ZRVS1x76Rde62FKXMyFgChnLoSJOugHOvb1ziFrMGdyCPtAOBO/tA+m9BsPxTEWLma2ih3hW8CkNrpoQRVeVMnwtHQG41h7mUXg+kwBbdSJEam2SPn7qmwfFMFacG1dDErBXMgYarBIaGOx6mstie0WQE3LVl/GFy91csuTHiOjZfC2nzqpZ49hGZi9m4oMDwOHA9Q6ifjT5IKZ04YxXGewQxjTR8u+smNNOW9UcV2gu2yiGyGd2yqQwC+ZOpPKsVZbh7apeNo+dtrf/lZNX7eFZmQ2sar5DKqbyvr6X5aqUhUb3h+LuPmFy13cbHMGB9I2q9mrHDiWPtjW0jjyV1n/UGYfKorfb62rZb9m5bYb5frFHvgEe8VcZKhPRtppwNYrGdv8OVjD3Ee6TGV86QNZbVdYjaRUuB4lirpP1lqVuAFFGwGonXNB502xJpmxmvKiz15np0MlJphFMz16bg60AI0N4txa1h1m40E7KNWb0H47VR7WdpVwqQsG6w8I5AfxN+A51ynG497rlnbMx3JoM5zSOj4LteLiswtNlVojMM0a6xty2miOG7QWGMFih6OCv8A5ez86wXZO5pcU9VP9VFL1sbaVRksrN8DSrF8Lx72dFMr/AfZPp/AfTStfgMat1MyehHNT0NDNYzUtDyKY1TlaaUossiApMKkios8+zr5/ZH5+740WFDYNKvDZP8AG3uyj8KVFgfOfDOM37Ns5Aps7ZXtq6gnoSu+lXxxls8tYs95AGTIUG3IKQZNDVRbaWw7AL3moXxssBRKgQNZOk8uVa3sx2W+lF7zNmBO91cpc8zpMCenxrgqT6NNGbw7hrjPibZykx3dtspURII7wMCB8dfdREpw4gHLeGYCPDbcAnSDERWi4LwrE+w1y1cfNJWFKkEtIV400WdJ9+1GuI9mFZP/AKfI3OArj4gifhVLl9DqNdnO8BwvDPikW2c3jAIggwTl6kHU9a6pwDs6v0ZU7i23tgPm8Ylm35gj8K5thbD2MSDbTMwIMRl5yvl7QFdP7NcRvNh1PcMco8JBKqxn7UtIknXwka1a62JpLoCtwnH2tLd67p0uGPnNL948SUAFhcHR7att5mt4r2rgEqTp9nxifLJPOpFtW5jNl5gOsbcxmAncU6Ec/TtRiE0fC2j/ACC5bP8A46CrFntIlxkU4S4Hzrlh0fWdP8RSRNbR8AjGRcQnaPCap8S4UitaJVdbi7HLO8meUb0UMC8Wx+GMJi7N23qWBuWlgkxmM2WEn18qGNwvht32L1sHzYp/Up++tfxPgdu9AKvImJbNvG3woDf7C2zOjDpIn36UnFMabQNfsPafW1eDejW28v45+VU7vYK8CMpBE6nxDT1Kx86uYrsKFjK8a+kfAVJh+z2JsskXrkF1EJcYTqAdZ03pcUHJjcT2fxCQLBT2jLWmKNlUZV0Dfa9o6b025fxSf42GS4Z1ZkOYj+ZCCT5k0d4wmMtEdy1y4sarfVLhnyJ1NDk7QYtPbwqEf5e8tnqdEMUmnemNNe0AMfjbDKQ+FKNMSGkDzIdT99Lg+JwzpkuWbjFdjNqI0AAW5GuvI0cudpbTmL2EuD0KN/Uob51Z4c2DdXZbLC2pli1piFOU6mGaNCTtG1ON+xPj6IOHIvtYe9eQBoZSGUCNwFzG2do2rSfvI9DWVHElDhbboyTAJyAx4dYlTvOmXT3UQwGLuXGCm0V0JB2mMvI9cx5nau6DxpbOVuTeg2vEz0qO9jdCTyEkz0oXdv5SQQ2mhy+LryGvLpQTi/GsyNbQFS4yh2KjeNgTrv8AOrk8aVoS5GW4txI3bjOx1Jn0HIfChiYqTCyx6KCx+VTvaw6nx3C5mI9rXppCirVviECLVrTSM2g8/CsR864pTSHHA32Xuzl1kds1tvEBzE6a7a8qJ4riBYlF+rOkM2W5z18Kt4dJOp5bUKwVjFXHXJcNoySuTwctjETVnC4bHC+WZj3kEzChmHPVlI201BoWW9Gn4dLZoOFWwUAa9azjmwZJnaCYHuANXsJiGw94FtAcoeDmVlaYIPMgjy51kMTxy/aYi9hVcDQs1vI8xrrZgbzGnSmWu0eHbTu71ljE5GDD4EK3PaaamN40dha6OulQnEg7Sfu+O3w1rBYPiBgC3eLkKCquvdsR/lzhlO/Iz50dw3EGIBZcp6TNbwXPomUuPYfifaOn8I29/wDF93lT81Bfpx605Md51TxMXkQZmvKFjH+Y+NKl42Pmj5uwdxQBmzRmBmSNBMgEA/GJ8jWibi7tlt4dzkELkTIrbKDyk9J+NZgXX0thBKnUQDqCZHp5Vo+G8QNpkuLbCuNiANCYmRHlXnPR0wxcl2dE7J8BtPatXVYuGH1tu8FYzrsQoKkMCeanX1rW8Uv91adyrGFOgOp9ANT/AGrl9ntziV9kJHQqBqTM+EUUsduVvgW8VbZOly27QJBGoOsaxp94Bq45EVLBJDeE/WYhCRElTvmGzMNRuNK3fZPCgWwZb/cYPPadvKuf8Hug3M2b2yWA0lQ4uMo9SG++r3CeEq3EbCMGfvLD3QHdmthlNoKSmaPBBIAAkus+zNaGKNcez2Fy57lpAvLKIJ9IoL/6gwFq4AEhMrCe8dxJKxJPhXbcE0d7Z4ctYNvxZVTxBWKsR9rKR9rSQDoYg6GuWcL7W92sMgxAZQS7mOXsrCxH4+lZQjXRpKVnT8JbGIE2MTeUxPdubd2QOaM4bOPQnlMULxeBdmi6c4DqBlREJDBiZygD7I+VYzA2guNw162Xsqwa4EDN9n7NvKYi5GRhHLbY11DjtwW3LGYL2yNN/DcMTtOnXeqSdidUSXrD2srWUJOUg947SAIMKVnTyNSrjMUELNbCx1uqQfcbQPzof2V45cxQe7csm1ZXxWi2kplU+IHXMDLHQCGUCYJrlnaHtXjMTfurnyIjlV7tV1AjKZYEgEQ2kb0fKxao7ViuJ3U9uy0fxIneKfg+Ye9aEcU44LihbaeIEEjK6egIZBoTGxrn/YjtniExKWH+szT4tBmjk42J0gN7U5ZkE1uO1nErFm5aBDHv8uQgSNxvz5gRvr607d0FKrDqY3UC8vdyJg3EBP8AKGb2f1FWkWzpDQDtIkczvtPvqhxPEYWytv6Q1tFYhRmG5JAgaeep2AknQGsLxb9ouDs4nJaw6sikhnW2uvI6lgXHuAPInei9hWjodzA2ifE1vXkwA+/Wgwwls/SLKuEZlgMrxupWcoIzKpFecM7rFWjcw73LbZZAt3bgQjaVWdIOhWNPQgluAwHiuaKTlBBaSZKgyPOTPnQnYNUc2fDIjtbuJft5JUkOHU5dNIHPSAPlUmExi2zms4g24BPitBYDb6pJJ+dbt7Z5m0eoKFPmQKfhuG27hh0swR7WcH3RWSlLot44Pf8AwxqYy5qRibDH/M+xMxpiAcu52iq+K+knxZLJgzoQ0mFUzkMbKBtyra8R7JYfX6iYAOZGGnxg1j8d2ftD2cy6mNDz32NWsj6ZHij2v9mWxGP7u7N6wFzHdTPQbED761WDvLAyrExqf0PxrLYvh/8A7lLJJIHiJM6L0APOtphsMgAhCSOZJ+/amPSL/BLpGJCgDTNEczlMSRGnlNFLuCunE580Sp9gITHpcEH01qDh094hGhkagD8aJcb74XbWgEbFojfX2T0NWQZx+KYxCQ+GS4J3ylDH+hoGg2AqsOKWLrqLmDdXzaQVInzkKY9TW8sXCBL2ucEq0nXSYG49daEcfe0q5QGW4D4VYAg/mPlrSGVLHB7KOXW1lYiNRtHIDMwHXQ61bK1Q4vxU2rKXEtEywBXKEI0PUwYPQ0OtdsbX/US7b9UZh8VBrrw5YxjxOfJCTdh4rXhFPw11bih0OZTsRUhtHpXTyMOJXilVoYY17RzQ+LPm7hasXEGJnp+PpR1bFwfan3K39MVmbFxw0qYI/XOtDat4kQQyn1X8q8bJ2exhfx9lhFuD7SnyIIP9VOY3M0QpP8x/FahW5iV+zbPxH4088RvhYNmdZkN191Z/oa/qXMFxdrNy2bgIQHdRn9lXI215n51p+E8WsLi0xIxFq230eChcJKd5bJXNcgd6wLsNcvhAmJasZ9MBuJLtbyksWVGb/p3BpnTeYWCI8fvBzhuJIv2IxBW4uHbLdfDgi2SbZVdYJAVWSf8ATqGNdEE0tnHlactBbtZ2mN0lcJiwx7xfEDBdO5sqS+Y6QwYHzmsJhe+VBFwhQBlGYwRIHhBkaE6ii3EsVbYrF3CsgyAeDuyFFi0IjOxUiSsb5kY+VBMHbUgQLR8JOrkGc6gz4d45bQSRToizR8O41fGJwxuKjrh1uqpAgAMqq7MYmBmBJ5AnkDXSe2PFXaxfQoCVdbQynXM2HV1yRvDOzSSIAHTTkPC7BOJQIup73KqXnSYAMZlEgQD0kDlE0avYTukc2xfUBQMyX1ZSGw9ly5zOM0l50AEXQsEqBTSpje0dU7M8VZeH4ZBZYfVG3EjNns23ziCdCWQGSdQ0+Z4hgOMBe8OVjJzDSQogDpoNI9AOlau+2IyLcD45WFr2g2GNskWb/jIRpIhFUnfJbfWYUYJbjQ/tCdNE0jKCQY0H2fvpC17DnA8Yn7wskZgCwkQQcxMTA5ayfQ10/thj7Rbh5S4sm7rOuQBbmV1B0UwSPes7a8a4LfZL4dSoZZKlg2jDb47GeRO9bTi3Gc64ZbtzC3Gt3DkcXO7NsS5zw6sV8Shp8XsoI1glbH60bn9p2KQ8OkMpIuWxEwwlk8anc6NlMaFbhrj+OwwK+HLMjUHqY/Ga0/azjJxGAud8tkt3qOrWboeGYWwSyxOUJKxMBn5kCudXcQfnyEeXKnsSS9nXv2TcZs2cyXbyKM0iTpDKQdfX+kVtlxoXFC1K5WtwWJ3OQZcnIzlOp6Ac64B2evxcOhPh5R1HU1pMNxR7TK6G4rLqpAbQj08tI8z1rJz4ujoWLkrs3/B8M7Ye9cuNctm2zgIl0k3MgkZNgZ2BMAmp8FiVSzaxVx7jWXAOUr3h8TBQZB1Wdjz00MxXKuLcbvNddkulEuOW7tHdIZgMxK6AgkTrMZtK2fBuO/8Aw5zBw9tTqIJzWmtDOyk6qQ4BEEwoIGxqoxXaMpN3TNZxWz3V1ba3EV7txiguA5mkKxAKj/N13Mbmg3E0voxVghOkhWYxm2kFjExTf2h9plsHDXrUlgWC5hoc1nMpmZBOdZ5kHqARjeyfHWvX75vNbD3UWWChQcoIGYLAIggTv7OtOmTaLeJcjHCYEWTqImZEmeflR3CGSPbPmx02PKfwrB4nX6JlbUqPZeYlxuZ21nykdKs4Xi95MYbb3ALeZRJ2CmOZMCZOvWn7D0dKwPtptuOcmtNxSM1s6DU7e7l7qw1rjVpdVu22ZQWyhl3AJgxruK0/HeOp3K3EzXMpQlICtDhSImPssDVEmD/aN2gxP0rLZOW3ZjQAHM0AsSTsOWnvmtBwDiP0rCZ2nOmUgmZgkAqSdTBj4xymsr22dRiL8uAMysdeTLA98xRfsPdRbDW5GZluFR1CuCY9NKgo0XahJwikCWB6tOzba61nu5U3LnQBSvikalp335aVoeN4kDBFsw8DCecE7AjlOYfEVir3FR3ecsuUpOzAztl05+dKXY49HScBbAtJAAGUae6pXYL4iYA3rA2u21t8LFu4tu8qwFYFpjTw7CgH/q17wuC65VWt+zplLgACOaiRO+8DnXQp6MDomN7S2EdlNzUGDGWKVcKONXmJPU70qz8iKI+E4XPcAOxk7xtWztppECT0jbesbwjiFtLgLnSDyJ191aK12hsjmNj9l+furkyJt9HoY2lHtF17QHIH0mkLAJ8vfVEcZsf9wfMfeKs2uLWH07xZExqASTGmo1NZcX9G3JfZo+A3AWu+HKBZuEzrOgBmdzzJPWtB2Xuj6eLecdwMErxJB1ule7P+TPrHmF20rEYXiItl4GYtadRLRqSkCI3JMVoOB4a/9MaLDDErYtvndSEYh7n1RAmLTKuUEE6opiZrsxtuOzz8qSnSCf7TRaBtsuRSUJQgAA6LA03UyBHn1rn3Z7DW7ltM6o8WBoyggeIgbjfz8zWq/aHxQ4ghRbAUAzDZswCWXATwjwkXVExMZtNqx3AcR3SJKyr2kgTBBZ1UkaaqSwbyk71S6/qRXf8AIscLwWHbGBGWz3Jt3SSQpAgL1GpBGh3Gdq237ReymCw2Hd7NhEZbR8IJkjK4zAFtxAPnlg+WJ4BZuHGh0Qd73dy4gMlPYjIRA9pSRm5Mw6RWz/aPjTibTRYBCKSxVizNpcUBSFH1ftMTI2AIGaj9ph+yjRt2AwbYYuyPbc2xol66EQAEqkZ4YDMRrvLREwOK4Phqul0nMsXMujtqQIO51Gp1Ovi+ParOP7nC3LDWM9wzkzEDvB9WUN3MMysDdVScpkqTpsOKcNc21csGZc8SdCGAOoBjRgDpuI86JdMF2h3Z7hveYxbWd1JB8akSAZk6jf8A5rofajs81psIGxN+53t5ikrZgHK7MrZbQ0JM6yCGfSRrhOyt0rj0fKxHT/KZ1k6Tz3iukdruL534eUVsqXmI09tjaJgSfD4XAE82Mxl1L+Q6+KBnb/ss+GwLO95bgY2lB7hVYNKiGZTIkKNdiUAgTNcgx1lkcppKkajbUA/jXc/2q8dS7wwraJID2WZo55pVd/ImdR4QOcjh+Iu5jmYySRJ/XpFNsEi9wLvjcOQqDl+1m2kdDR4nEDdbTc9GI+8GqnZVB3x/kPMdVrU3besffXJkl8j0McVxMdxW6WiUgqcshSRMIxgroIkfKi/BoFh9WW4bd1Q2fEIxEPoCAVIgN4ToYg1NxEqrAyMznMZETGVQSRyA3rSdj8aP3RjAQsg3cq5yGLMrd3BjQyQqRzXlrXRja46OLMmp0zN9qLymyVFwEm4rFTfNwjRgPDcQG3oOUAQNBAgFwK4y3pQkEZdRk1AadcxE7TvyrpPbrFq+AwTKohmtgxc8Uahg+mpzkBpOjEamax/ZbCW3xro9tWTIDDARyBgRpv7pq/Zn6AmNEMoygBSQqhSApFw+bc56iZEUIxt4uxYgAkCQNpAj8KOYkWZtmVUyc2gH/WAAIAjRNZ99COMm2brd1ISB132MTymix0S8HLC4sAazoTHI1sLnF7ptvbeSHVBLAOALclQeZAzGsdwbCq11Q2aDPMgzE9a07cOt2rV5mu3JCyoJzKdDIbMDlG2o/CKxb+Z0JfB2rKnavHm5evORBd7ZIyMjjIqr4gTGo2jeOVXOznGltIyg5PBfAOciDcBKHVSCc1Uu2WAFrEXVVswUWTJQJ7YXkAIgmPd1pcBwZcQHAk3RqLkeC2WMwwGo08vPatjlFxrtmz2ruHRfBce07OSMxNtUH8OoJQGZobdxRv2soaCv2Z356zvQjE2wrQpDDSCNRqoMadJj1Bonwe0xVyuUkR4Ss9Y58zUT+zXErdAzMVJzb/ca8uYtifypuJMM2YQZMjoelQyKoya2TAN5f7h+dKm+40qVF0XuG4WWWADDAnUbSPOtmmGQ8krO9nbUs+gML1jc+taFFjkCfUH8a58r2dmKPxEMAnNV+E15+67YYHKoMgzA0IO4mpiSCBpGh5e+pFBPIRy2+WtZJ0atWD0sFsfhRmnMzSTH2IZdhG/lyrqnC7f/AMheBnTDYeNTzuYnX5VzPhmCuXOJYdUIUqjuToxVYiY56kD4103hwc4/Ex4T9Fw8NocvjxUNHODrHlXZF8lZ5048ZUAeHcDV7uN71iRaxD20Co8ZAlth7Nwa5WVefsCg2K7PWmwGAZZDu2EVzlu+zcCho+sgmTOgG2kVquG3rVm5jTexi5mvXSUKRLFLIDSOgWNIGpPQAe2Kw7YPh4GLVcn0XMmUnVQhnyiNal3fouK+Pv0WU4JZt41CkqVsFgcl7cXEGoN3URI3ihWEw7qmPV2z5WxKqdRCrmUAa7D8aP3OKYX6TBxf/wBoU7zK05i410G+k0DwtrNbx122z3LbHEeIwFlrjwY0OsdPWnBikma/j2HZ+JYaGhThsQXBBae6NqNiDvdn/SKxXHOA2voOLZPDcS8+U5LkDK6rzMbSNetbjHYEtxG07PdUfR8Q0KwIAD4QFQAJynmOevWszxHiGFuYTEKcSyziLphVPiU3oEyDyE60S7QorQ49k7HftaGYBcOsHJd0JZ1nadhUXCmb6LwdWObOzXC2oaXt3yZ5fa+Qon++MIcQ6nE3Y+j2h3gVg5Iu3WOsenqDFBuBZLqcNtWGd8qy0kjIe5bMFJiAJ0jn5miDHOL/AIl/EYO2mAxJvsrWjxBVJfRVspiLSKpgEwFWuLcasW/pN4WmDWhcOQroCu4jQae4V2TtPwe4eF4i3az3HuYwqFLySy4phoCAASdzz06VxS6vd3GR5VlJVgdww0IPodKpkxCfZ/Bh7pBZh4Ts5XmOhrRfugf9y7/+19PnQDs/jraXZZoGUiY5yPKtIOM2P+4BP66VzZOVndj48fRb43wZHW2bbFobCq0ODq4VLg1nxE6+tE+AcD+stws2i2NVgWEsR3mQSII3OtTYHCFrHtuitdwjqyKrZla4Mrag9cw8wK0GGsAPZfvWUDEYmQcqqRlvOS0iQNIO29a42/Zy5e9bM9juB96biukI1vBFAGAKhiFczznTeaxo4E1tLbzNxu7B8Whz3ntER/LHPrW/weItlgwvhs1jADKGQhIupPKdPMnegPHCi2lAvMxUocxNsHTEMeSxAmdq0fZkjF8bwhGIACmCz6Bul510J16D4UExtgqQJkx4tQYOZhGn8oovxriIGKZxqMzQBy+uZ9f1zoJeuSxOurE8p1JP40woJ8FDm8kMFOsEieR8xNaW4lxgVuOjoVfNAysB3dwj7RGrKBtzrLcKvnvUhCSDtprofOtNexjQQbRUsrwSVOoRmjQ9AawlfNHVGuD2Xcb2fNxlNx2ZiSrEnUhbpt2vgqiqFnhNy3kKXGViqHQj27qMLpHqsCjd3FW7eZgSxUsQrM5n666YmddtOk6VnG44CEHdjQWxOZ/sqRzPnv5Vu+zljG0ZjEWslwqjZlEQd+QMadCY91GOz7P9ZlZJIHhKzO5B3FBLh+sMHTz89T86McCRznhkGgmRJjXXeoydGuLsC8Uz94xuKFY6kDlNV0Y7Vcx90m43eCHJ1HIfoVVJFWujKXZZCt5Uq98XX5ClSLJuHX7it4CJbTUTR9ExJH+JbH+kVQ4GmZj9WjFYIJn/APqK0yFv4VGnT+9YZOzpx3x7/uBzhsR/3l/2D8qV4Yq2hIv6AEgZF9eY8qMi8xI9kD0H96V1mKwSpDCIIWCNjOlZqVfX6GlNr3+oF7D4+6+OW4zS6o2sLtoIjQfaNdMwHG2GMvtv/wC3sKTHRsSfsnzrmFrEthsWDYCKxtkTlEamdJ0nwgbc6MWO0N4XLhJthytgPIdQVU3vtIfD7YJIiY5c+pNUcUoSsn4hi+9u4m5tN19PQBfwqhab6rD+tv8ApoRhMQzG4xeJd2gyMyk8tQDzmZprTlsgMzeJCQpOi5dVMGJ002Oh61NbOlTqKDlx/rj17of1GiHZXG3E4digWYq7N4ZOhDEEjwneddRWcuBSxXPskzB18TEDKNtOX/FR4PHPbsOviUh2Pso0z4SC2UtproTGx3px0RlfJUjqnFe07JiBcDkFbF5ZLDRmfDwDI6jaueNi0FpwXGY3n3YSfrTrvVK9ima4HuElRbKDRQ5lgYBUAgSeevtddaFu1mtsBA36Ekd6piJ5Tv0mh0yFLxo0J4lb71m7xYNtQDmETmuTTexeJyYq24Y+G1yBOhTu4AG8lo03NDbajvEXwLAE/aAnPuNJ35+VecFxC2riZ0RlNoqwZcwJIWMyhhnj1E0lSCeXlaZsuJdqWTDMy6lMS1wbiYxDHrI1YbjrvBrmuIxHeXHcjVmmJnp8aJXmXJ3feGDck9PaJmNPWPOglx8rmNQCQKtNMyWjRdl7am9sfZPTqK1ptp/AfXT8qxPZ/FstyRbLeE8x1HWtE2NvmCEQAci/5Ka5sifI7cbXEb2ix58BKnKO6UDcDu2HQcw0e7nQ1saQ6Rbglm3IXUq0rr7qXEcS9whTbHhjYyJnXp059TVW1hGme75k+IjmI+81rHrZjKaTqI1cW0RA0S1uRsG0nXnpPrVLE4piv2fx0aiAwlwALA+zsf4TM7b15d4eR4mKgefrNPlEXz+mZ+4TP66mvC/6+NaG3wpW2YdZAkbzpSucCU65ifSB160/JEjxze6KfCsSFuoQwGupJgdK0mO4hb7tvGScpiJJkgjSdKCYfDCxdtjKSS32iCCIjkJ3NaDiCK6aoumvP477VlNq0zbGnTRlbr5tmuA5plmA0liIyjfUe+fKqq2CSJZvaAO7aRqaPW3tgH2SQfsid/iaYcWoiJ1iOW5jmZ3rTyP6I8WuwB9HcGVU7dCfWi3BEcM2oU5Row3B8pFSG+pJOXmAdTEkldvURU2Bw573MCizaVgDrv7x0pSlaocYKLuwXjMGzOzMVzHeJ6aQNaifhUCc36+NX8e7h3HSBp/p18vaqs6knWd1PuM7VSbomUY2yBcIfP4/3pVOBl0gmOYpU7IpfRLwXHIpYkgaDefOjA45bGgIMjWFc8/IeVAOGcOfOJykA6+JdPWTNahbSAaug9DP3A1jkirOjHJuNMgHF05Lcb/QR95FNbjR52nHuWAPjV4WE2z684Unb3CqlzuyD43I8kHu3aoUV9GjkwZi8YLj5wCRliInmDy9Ki7zM7EqdlGx5TtPPUUQUCYysy9djHPQHXSvRaWNRHSTV3SOXxTk9soPOUwrRrvHP3022WyqCNgPteUchRVAANFB841rx36ae6aXL0V+Gf73+QdkfNm8o0k7a/jT3wjspHXy/vV5MQw0Jn3e6npfJ0n3ab7dKOQ1/wCZe2ykMM32iRH8v6FeWuGE7MIJPPXUzV9hPtR8ToaZbe2IEgsdI0k89NTRydFfh4JkX7sAHtD3Gdp6HzNJsJaWczD4enWrD4q2r5WzE+QZvT2R51CcepZVCN4jAJGnM9enlSuTH4sa9DFCkELmYidjv8hXtrhSXNe6gk7szAzvrSu4xlYqMmnVjP8AtVSatYDEM5ALLlKFgQGB3jWfXpTcpJDWOF0VOE2iL7oEVcoIMy2xEweYrQhG2ke5RFAsJgbv0lwjRKkgwDAkDn50VXhtzZr7meQyj+kA1M1bsuLSVFfGJk8TNofcKH2HTMALmbnlzD1O3Kil3hoZcpYmD1JOk6a0M4fbAuKDJi5dG8mIGmtJdA+0K/xNQNA0c4BHlzjrUeIxrK2QLJ2gmOU9Dy+6peK4BUJKpC92RIGkllgetXuI4IkKV+y2b3QRppqdaukqJcm7BV3FPCFRAbLrvBbTqOtLNcK22J0YqpiBqxjmD99XrFgNatBjlIyHXfwwdjUmGRe6VHGqsG06hiQaNCtg76KGOHLu2sdRv5gbzFGjw9I0zEnmSZj1JmhOOuBPoy75W325j86LXMWBHiAn/j9elKVgpJGfsYBiHQg58qGG3mW6+Q3pxwkorbFSQQd/8QH7h86L3WBMwT68+gJqFrgAmVEdNT8auzNtIjTCIGbcq0HQQQwcv8Naiw5K30BE5bWWY0MGliseoEgljy/Oh2IxmYg+zE/3p0Q8iXQVxcFiTvET5foUIvXlG2vpUd2+W31qHPTWjOWRsd35/hpU3Oa8p2RbJuHKczTrrGpA60dweHJBkCI02Os/lNALGHui5E5cxJmAdvWii4K7l/xX90D7hUT/AJnZjbqqDSkc99dh8ap3rij7RA+Gvxqnb4QT7T3DP+Zqeez6x7M+Z/vWdL7NeX8D1rknQjrMmZoecef4GPuA+80dXAAD7NDBw0M5+qMa+IwAfSR+NVGglJlVMa7AwF0BMF+UdAKttYYWw8gSJ/i5T7IM1HdwmR28IE2joI6+VXsMo7pNtVHrtTk1WiI3YGa4+pm75wqr/VVzhqnPMs0oGE6xr5URv4aUMCTBFV+HWouQwI+qXQHzob0C77KlzhRZj7ABPMEn4TpXmFswbfsyLrDQRsD09KLyoIkx95qG5hMjJEsO8LExESDv8d6OToHVlhsEjMS/wkgfCh2FtAOqgCBfYD0y0ZW4BFV7wUsjLAysWMDQk6an8ahdDb2XGwohjIB5Ab1Q4RaK3LanQiyZGx9v+9WvpXkPWmLqc0AECM25jpM7Ul0EnsiMfSyDsonz2AjfXejBvQPCAN6zlhD37SDPtK07jQHltpRRlJ3Yek/hTkhJrssNil2B3qkxGdWiCubaNSwg+ppXIgGY38tRv86o4vGKVIQy8aevv2NCiKWRdlt8UGlCwPVR61IpBHM8hWVs4l0PLn6/l5x50QfF6Tm84FW4mCzE9ziyByh18yY1HL0ivMfjwMgUiSddtF/X3UHZEzZhM6nnzpFh+pq+KIc2EDj84yjXUGTp7JzfhQ2HVjrzJ0IiTrt1rxnPKo9adUZuy99NkkmdRETp5VB3x9fWoQaeF0nlU0hDmuE702rNnhtx9QIHU6Crq8JRRLufQQB8TTUQSBAFWrHDnbWIHU6VfXEWrfsIT5xPzNVr2LuvsCPT86pRHQ/90f8A5R/t/vSqicJdOv6++lVcUOkGrF4NdbwiFOh156GdddqLByBrp7hQLhY+suGOYj50TbERudPWY36VzyOyOy4GI1JqO9ck7RVBsSDzr1rp93XrUtFrReNxQu+v65VG90zOX11/4qqOetQT5/KhILLWNsqZMqGIy6STBpmF8CqGjQAee0U9E5x7yfymm90g1MA8zTtMna2Sm9Gy1EDLTEEiJ203ipFvcxr05T8IqB70akga9Bv91FsWltnl8HkfWP7U/DsFETvUN7FqVgGaGHvJ26/D/inFWqJlkS6CWIx6qf1yqSxjcy0De1nOjR7p+dTIIA8X4fhVOCM1klYYGJBaI2jXfcbHpvXhxXKTuOXL8P8AihttBuTB8jvXmIxI8jS4i8jLLYllvZwoYBYAJn4z51InFzEREx8tth1oO13XlTWenRk5sJ4jGhuR05zVZLyjkflVQNzk17moSoXJli8oYz+H6ionQ9dKYwrxWI8qYWM9fvpR5VMlonaT6a1dscGc6swUee/wpiB4Q1NawrN7Kk+fL47UWNm1ZXXxH+Joj3Cq5xjOZX2evL3CrjjsfE9s8GH/AFHH8q6mrKPZtkKgGbruR+VQ92eZJ/XlU1iwg2UU1FFUhl3GMzR8yfwqVAN9z1NeXgI0AquzRSoZO1yojcrwU3NTFY/NSqLP517VAU+Hn2vWr2G3NKlWEzrh+U851YvHUe/7qVKoYPsjQ6++jNtBGwpUqzyGsfyoGFvERyj8qp8QMFY015elKlVxOWX5f6lVmMnWqmKOvxpUq19mT6JcNyq8dqVKk+xro9RBGwpBa9pUFeirjBoKrjalSqjJ9kZH3/hTUOvvpUqTJY+3Xi7V5SoARqxgVBuAESPOlSpAaxEAGgA9NKpXDLifOvaVaMtAfGNLkHUSd6KKgAEAUqVJdooaa8O1KlVC9kbU00qVNCZ4aibelSpoZGa8pUq2itIZ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jpeg;base64,/9j/4AAQSkZJRgABAQAAAQABAAD/2wCEAAkGBxQTEhUUExQWFhQXFxoZGBcYGBgXGBkYGBwXGBgaGBwYHCggGBolHBYdITEiJSorLi4uGB8zODMsNygtLisBCgoKDg0OGxAQGywkHyQsNCwsLCwsLCwsLCwsLCwsLCwsLCwsNCwsLCwsLCwsLCwsLCwsLCwsLCwsLCwsLCwsLP/AABEIAMIBAwMBIgACEQEDEQH/xAAcAAABBQEBAQAAAAAAAAAAAAAFAAIDBAYHAQj/xABFEAACAQIEAwUEBwYFAwMFAAABAhEAAwQSITEFQVEGEyJhcTKBkaEUI0KxwdHwBxVScrLhM2KCkvFDU6IWJCU0RGOT0v/EABkBAAMBAQEAAAAAAAAAAAAAAAABAgMEBf/EACwRAAICAgICAgADCQEAAAAAAAABAhEDIRIxE0EiURQykUJSYXGBobHB0QT/2gAMAwEAAhEDEQA/ADD8OKLA5VGtg1pfoyhAq7DaSSY9TrUYw3Ln1r0o5dHK4Ai3Y086c6ZQKL3MDpIqO7YB5U+dhxA4tTVixh+Ub1eOG2q3ZwugpuYKJSTh4qcYcDSKJLbApwt1k8hfEH28Jzq8EGxFPC0ri1LlY6KpswdKcEmpgtOFuixURW1qxl2POnC3XgmpbHQmaKYLtOdTUfdddKegG6tttUL2gDJqzqNtB5/lTXTXz600wopi2WMgQOpH4fnVr6KB6nmd6nQabVEFJNFhRFcw8+lOt4YCrag17kilyCisLE0hVqKbkFKx0VraTUoSPWpUXppUnd0mwSBt62TVe3hddd6KPbpotxVKYqIu5AFVrwEaa1bbDzqaa1ihMKAtywedRNhiaPjCU9cIBVeQniZ0YA/wiva0ORaVHlYcDCXO2VtLjEvb7pRrMh5Og+ciAG++DnAeO28VbNy3OUNlIMTOnTlrXG+CYZ4ZmDLJCggZvF7cDzBA3P2td66T2P4B3YW4bhYQcoCm2IM+0vUbR5DTSufHKUnZdJGyzTXi2hTJqa3W3QhqWpO1TW7NAO0HHbaW7qW8RbXEQVUauVYbghJhgJiecVS7Pslw3Tcx31puSq96EMBVA0JkrodqznkoaRrTZNTKmlM4crZIZgxBOok6SYkk7xVtVo5WOiDu6ayVdC0L4nxzD2Gy3Lgz6eAat4tvT3xtRyCiXJXqimYHiVm6cqNLRMEEf2qtd4oRiGsogJRZPMsTBgagKIO5O9HNVYUE1tk04qBvVfAY9rhhrbW/WDI66aD570QS3+udJSsdFbIT5eteJZ1n5nf+1XO7pd3RYUU+6AqQWvKp+6qUJRyCin3Ned3V1lpnd0cgoqFKRt9atlKblosKK4t173VTGmmiwGgUmr2mE0AeZaRWvRXhagBBKRgU3NTS1ACJppp2akTQIi7ulUmalTsDgf7gvW83dO7IHgomcMCMpkfZ2O+at1wy2qXUf6S/dqJyNMxAENBI0MHkeo2I592d7XYuw5M94D7SMAARyMgaUbftupZmuYe4C4A8NwMNxqFa3HLrXPCaTFK0utnUrOJtnZlMeY0nUUH7a9ovoliLZHf3QRbG+UD2rh8lB95IFY5O2GFbRhdXxA+O2pgDkCjzv5fCsjj+IpduqzXMpDEyAQpGsaEQNI9TWry2StuiXDYpLJXOWYq+crM5pMtnOplp38+tbTh/HsLfUkWMSqh1tnIyXBnaMqwSGO/SsCcCjXkKXAVZtdQfM68uddT4Z2IwpVAA1wq5cuhQzIYBRlbYEz7qwN0tFKzhsK7FbFzLeMwhtmw8jcG4pEEeZqcYHitkA28Rey9GUXv/ACaaiPYMrm8TAnfMriY2kx+NRW+zWISO6vajkj5Z1nWDJNR5WiniTLh7YcSs/wCJbsv/ADSrH4ZRVS1x76Rde62FKXMyFgChnLoSJOugHOvb1ziFrMGdyCPtAOBO/tA+m9BsPxTEWLma2ih3hW8CkNrpoQRVeVMnwtHQG41h7mUXg+kwBbdSJEam2SPn7qmwfFMFacG1dDErBXMgYarBIaGOx6mstie0WQE3LVl/GFy91csuTHiOjZfC2nzqpZ49hGZi9m4oMDwOHA9Q6ifjT5IKZ04YxXGewQxjTR8u+smNNOW9UcV2gu2yiGyGd2yqQwC+ZOpPKsVZbh7apeNo+dtrf/lZNX7eFZmQ2sar5DKqbyvr6X5aqUhUb3h+LuPmFy13cbHMGB9I2q9mrHDiWPtjW0jjyV1n/UGYfKorfb62rZb9m5bYb5frFHvgEe8VcZKhPRtppwNYrGdv8OVjD3Ee6TGV86QNZbVdYjaRUuB4lirpP1lqVuAFFGwGonXNB502xJpmxmvKiz15np0MlJphFMz16bg60AI0N4txa1h1m40E7KNWb0H47VR7WdpVwqQsG6w8I5AfxN+A51ynG497rlnbMx3JoM5zSOj4LteLiswtNlVojMM0a6xty2miOG7QWGMFih6OCv8A5ez86wXZO5pcU9VP9VFL1sbaVRksrN8DSrF8Lx72dFMr/AfZPp/AfTStfgMat1MyehHNT0NDNYzUtDyKY1TlaaUossiApMKkios8+zr5/ZH5+740WFDYNKvDZP8AG3uyj8KVFgfOfDOM37Ns5Aps7ZXtq6gnoSu+lXxxls8tYs95AGTIUG3IKQZNDVRbaWw7AL3moXxssBRKgQNZOk8uVa3sx2W+lF7zNmBO91cpc8zpMCenxrgqT6NNGbw7hrjPibZykx3dtspURII7wMCB8dfdREpw4gHLeGYCPDbcAnSDERWi4LwrE+w1y1cfNJWFKkEtIV400WdJ9+1GuI9mFZP/AKfI3OArj4gifhVLl9DqNdnO8BwvDPikW2c3jAIggwTl6kHU9a6pwDs6v0ZU7i23tgPm8Ylm35gj8K5thbD2MSDbTMwIMRl5yvl7QFdP7NcRvNh1PcMco8JBKqxn7UtIknXwka1a62JpLoCtwnH2tLd67p0uGPnNL948SUAFhcHR7att5mt4r2rgEqTp9nxifLJPOpFtW5jNl5gOsbcxmAncU6Ec/TtRiE0fC2j/ACC5bP8A46CrFntIlxkU4S4Hzrlh0fWdP8RSRNbR8AjGRcQnaPCap8S4UitaJVdbi7HLO8meUb0UMC8Wx+GMJi7N23qWBuWlgkxmM2WEn18qGNwvht32L1sHzYp/Up++tfxPgdu9AKvImJbNvG3woDf7C2zOjDpIn36UnFMabQNfsPafW1eDejW28v45+VU7vYK8CMpBE6nxDT1Kx86uYrsKFjK8a+kfAVJh+z2JsskXrkF1EJcYTqAdZ03pcUHJjcT2fxCQLBT2jLWmKNlUZV0Dfa9o6b025fxSf42GS4Z1ZkOYj+ZCCT5k0d4wmMtEdy1y4sarfVLhnyJ1NDk7QYtPbwqEf5e8tnqdEMUmnemNNe0AMfjbDKQ+FKNMSGkDzIdT99Lg+JwzpkuWbjFdjNqI0AAW5GuvI0cudpbTmL2EuD0KN/Uob51Z4c2DdXZbLC2pli1piFOU6mGaNCTtG1ON+xPj6IOHIvtYe9eQBoZSGUCNwFzG2do2rSfvI9DWVHElDhbboyTAJyAx4dYlTvOmXT3UQwGLuXGCm0V0JB2mMvI9cx5nau6DxpbOVuTeg2vEz0qO9jdCTyEkz0oXdv5SQQ2mhy+LryGvLpQTi/GsyNbQFS4yh2KjeNgTrv8AOrk8aVoS5GW4txI3bjOx1Jn0HIfChiYqTCyx6KCx+VTvaw6nx3C5mI9rXppCirVviECLVrTSM2g8/CsR864pTSHHA32Xuzl1kds1tvEBzE6a7a8qJ4riBYlF+rOkM2W5z18Kt4dJOp5bUKwVjFXHXJcNoySuTwctjETVnC4bHC+WZj3kEzChmHPVlI201BoWW9Gn4dLZoOFWwUAa9azjmwZJnaCYHuANXsJiGw94FtAcoeDmVlaYIPMgjy51kMTxy/aYi9hVcDQs1vI8xrrZgbzGnSmWu0eHbTu71ljE5GDD4EK3PaaamN40dha6OulQnEg7Sfu+O3w1rBYPiBgC3eLkKCquvdsR/lzhlO/Iz50dw3EGIBZcp6TNbwXPomUuPYfifaOn8I29/wDF93lT81Bfpx605Md51TxMXkQZmvKFjH+Y+NKl42Pmj5uwdxQBmzRmBmSNBMgEA/GJ8jWibi7tlt4dzkELkTIrbKDyk9J+NZgXX0thBKnUQDqCZHp5Vo+G8QNpkuLbCuNiANCYmRHlXnPR0wxcl2dE7J8BtPatXVYuGH1tu8FYzrsQoKkMCeanX1rW8Uv91adyrGFOgOp9ANT/AGrl9ntziV9kJHQqBqTM+EUUsduVvgW8VbZOly27QJBGoOsaxp94Bq45EVLBJDeE/WYhCRElTvmGzMNRuNK3fZPCgWwZb/cYPPadvKuf8Hug3M2b2yWA0lQ4uMo9SG++r3CeEq3EbCMGfvLD3QHdmthlNoKSmaPBBIAAkus+zNaGKNcez2Fy57lpAvLKIJ9IoL/6gwFq4AEhMrCe8dxJKxJPhXbcE0d7Z4ctYNvxZVTxBWKsR9rKR9rSQDoYg6GuWcL7W92sMgxAZQS7mOXsrCxH4+lZQjXRpKVnT8JbGIE2MTeUxPdubd2QOaM4bOPQnlMULxeBdmi6c4DqBlREJDBiZygD7I+VYzA2guNw162Xsqwa4EDN9n7NvKYi5GRhHLbY11DjtwW3LGYL2yNN/DcMTtOnXeqSdidUSXrD2srWUJOUg947SAIMKVnTyNSrjMUELNbCx1uqQfcbQPzof2V45cxQe7csm1ZXxWi2kplU+IHXMDLHQCGUCYJrlnaHtXjMTfurnyIjlV7tV1AjKZYEgEQ2kb0fKxao7ViuJ3U9uy0fxIneKfg+Ye9aEcU44LihbaeIEEjK6egIZBoTGxrn/YjtniExKWH+szT4tBmjk42J0gN7U5ZkE1uO1nErFm5aBDHv8uQgSNxvz5gRvr607d0FKrDqY3UC8vdyJg3EBP8AKGb2f1FWkWzpDQDtIkczvtPvqhxPEYWytv6Q1tFYhRmG5JAgaeep2AknQGsLxb9ouDs4nJaw6sikhnW2uvI6lgXHuAPInei9hWjodzA2ifE1vXkwA+/Wgwwls/SLKuEZlgMrxupWcoIzKpFecM7rFWjcw73LbZZAt3bgQjaVWdIOhWNPQgluAwHiuaKTlBBaSZKgyPOTPnQnYNUc2fDIjtbuJft5JUkOHU5dNIHPSAPlUmExi2zms4g24BPitBYDb6pJJ+dbt7Z5m0eoKFPmQKfhuG27hh0swR7WcH3RWSlLot44Pf8AwxqYy5qRibDH/M+xMxpiAcu52iq+K+knxZLJgzoQ0mFUzkMbKBtyra8R7JYfX6iYAOZGGnxg1j8d2ftD2cy6mNDz32NWsj6ZHij2v9mWxGP7u7N6wFzHdTPQbED761WDvLAyrExqf0PxrLYvh/8A7lLJJIHiJM6L0APOtphsMgAhCSOZJ+/amPSL/BLpGJCgDTNEczlMSRGnlNFLuCunE580Sp9gITHpcEH01qDh094hGhkagD8aJcb74XbWgEbFojfX2T0NWQZx+KYxCQ+GS4J3ylDH+hoGg2AqsOKWLrqLmDdXzaQVInzkKY9TW8sXCBL2ucEq0nXSYG49daEcfe0q5QGW4D4VYAg/mPlrSGVLHB7KOXW1lYiNRtHIDMwHXQ61bK1Q4vxU2rKXEtEywBXKEI0PUwYPQ0OtdsbX/US7b9UZh8VBrrw5YxjxOfJCTdh4rXhFPw11bih0OZTsRUhtHpXTyMOJXilVoYY17RzQ+LPm7hasXEGJnp+PpR1bFwfan3K39MVmbFxw0qYI/XOtDat4kQQyn1X8q8bJ2exhfx9lhFuD7SnyIIP9VOY3M0QpP8x/FahW5iV+zbPxH4088RvhYNmdZkN191Z/oa/qXMFxdrNy2bgIQHdRn9lXI215n51p+E8WsLi0xIxFq230eChcJKd5bJXNcgd6wLsNcvhAmJasZ9MBuJLtbyksWVGb/p3BpnTeYWCI8fvBzhuJIv2IxBW4uHbLdfDgi2SbZVdYJAVWSf8ATqGNdEE0tnHlactBbtZ2mN0lcJiwx7xfEDBdO5sqS+Y6QwYHzmsJhe+VBFwhQBlGYwRIHhBkaE6ii3EsVbYrF3CsgyAeDuyFFi0IjOxUiSsb5kY+VBMHbUgQLR8JOrkGc6gz4d45bQSRToizR8O41fGJwxuKjrh1uqpAgAMqq7MYmBmBJ5AnkDXSe2PFXaxfQoCVdbQynXM2HV1yRvDOzSSIAHTTkPC7BOJQIup73KqXnSYAMZlEgQD0kDlE0avYTukc2xfUBQMyX1ZSGw9ly5zOM0l50AEXQsEqBTSpje0dU7M8VZeH4ZBZYfVG3EjNns23ziCdCWQGSdQ0+Z4hgOMBe8OVjJzDSQogDpoNI9AOlau+2IyLcD45WFr2g2GNskWb/jIRpIhFUnfJbfWYUYJbjQ/tCdNE0jKCQY0H2fvpC17DnA8Yn7wskZgCwkQQcxMTA5ayfQ10/thj7Rbh5S4sm7rOuQBbmV1B0UwSPes7a8a4LfZL4dSoZZKlg2jDb47GeRO9bTi3Gc64ZbtzC3Gt3DkcXO7NsS5zw6sV8Shp8XsoI1glbH60bn9p2KQ8OkMpIuWxEwwlk8anc6NlMaFbhrj+OwwK+HLMjUHqY/Ga0/azjJxGAud8tkt3qOrWboeGYWwSyxOUJKxMBn5kCudXcQfnyEeXKnsSS9nXv2TcZs2cyXbyKM0iTpDKQdfX+kVtlxoXFC1K5WtwWJ3OQZcnIzlOp6Ac64B2evxcOhPh5R1HU1pMNxR7TK6G4rLqpAbQj08tI8z1rJz4ujoWLkrs3/B8M7Ye9cuNctm2zgIl0k3MgkZNgZ2BMAmp8FiVSzaxVx7jWXAOUr3h8TBQZB1Wdjz00MxXKuLcbvNddkulEuOW7tHdIZgMxK6AgkTrMZtK2fBuO/8Aw5zBw9tTqIJzWmtDOyk6qQ4BEEwoIGxqoxXaMpN3TNZxWz3V1ba3EV7txiguA5mkKxAKj/N13Mbmg3E0voxVghOkhWYxm2kFjExTf2h9plsHDXrUlgWC5hoc1nMpmZBOdZ5kHqARjeyfHWvX75vNbD3UWWChQcoIGYLAIggTv7OtOmTaLeJcjHCYEWTqImZEmeflR3CGSPbPmx02PKfwrB4nX6JlbUqPZeYlxuZ21nykdKs4Xi95MYbb3ALeZRJ2CmOZMCZOvWn7D0dKwPtptuOcmtNxSM1s6DU7e7l7qw1rjVpdVu22ZQWyhl3AJgxruK0/HeOp3K3EzXMpQlICtDhSImPssDVEmD/aN2gxP0rLZOW3ZjQAHM0AsSTsOWnvmtBwDiP0rCZ2nOmUgmZgkAqSdTBj4xymsr22dRiL8uAMysdeTLA98xRfsPdRbDW5GZluFR1CuCY9NKgo0XahJwikCWB6tOzba61nu5U3LnQBSvikalp335aVoeN4kDBFsw8DCecE7AjlOYfEVir3FR3ecsuUpOzAztl05+dKXY49HScBbAtJAAGUae6pXYL4iYA3rA2u21t8LFu4tu8qwFYFpjTw7CgH/q17wuC65VWt+zplLgACOaiRO+8DnXQp6MDomN7S2EdlNzUGDGWKVcKONXmJPU70qz8iKI+E4XPcAOxk7xtWztppECT0jbesbwjiFtLgLnSDyJ191aK12hsjmNj9l+furkyJt9HoY2lHtF17QHIH0mkLAJ8vfVEcZsf9wfMfeKs2uLWH07xZExqASTGmo1NZcX9G3JfZo+A3AWu+HKBZuEzrOgBmdzzJPWtB2Xuj6eLecdwMErxJB1ule7P+TPrHmF20rEYXiItl4GYtadRLRqSkCI3JMVoOB4a/9MaLDDErYtvndSEYh7n1RAmLTKuUEE6opiZrsxtuOzz8qSnSCf7TRaBtsuRSUJQgAA6LA03UyBHn1rn3Z7DW7ltM6o8WBoyggeIgbjfz8zWq/aHxQ4ghRbAUAzDZswCWXATwjwkXVExMZtNqx3AcR3SJKyr2kgTBBZ1UkaaqSwbyk71S6/qRXf8AIscLwWHbGBGWz3Jt3SSQpAgL1GpBGh3Gdq237ReymCw2Hd7NhEZbR8IJkjK4zAFtxAPnlg+WJ4BZuHGh0Qd73dy4gMlPYjIRA9pSRm5Mw6RWz/aPjTibTRYBCKSxVizNpcUBSFH1ftMTI2AIGaj9ph+yjRt2AwbYYuyPbc2xol66EQAEqkZ4YDMRrvLREwOK4Phqul0nMsXMujtqQIO51Gp1Ovi+ParOP7nC3LDWM9wzkzEDvB9WUN3MMysDdVScpkqTpsOKcNc21csGZc8SdCGAOoBjRgDpuI86JdMF2h3Z7hveYxbWd1JB8akSAZk6jf8A5rofajs81psIGxN+53t5ikrZgHK7MrZbQ0JM6yCGfSRrhOyt0rj0fKxHT/KZ1k6Tz3iukdruL534eUVsqXmI09tjaJgSfD4XAE82Mxl1L+Q6+KBnb/ss+GwLO95bgY2lB7hVYNKiGZTIkKNdiUAgTNcgx1lkcppKkajbUA/jXc/2q8dS7wwraJID2WZo55pVd/ImdR4QOcjh+Iu5jmYySRJ/XpFNsEi9wLvjcOQqDl+1m2kdDR4nEDdbTc9GI+8GqnZVB3x/kPMdVrU3besffXJkl8j0McVxMdxW6WiUgqcshSRMIxgroIkfKi/BoFh9WW4bd1Q2fEIxEPoCAVIgN4ToYg1NxEqrAyMznMZETGVQSRyA3rSdj8aP3RjAQsg3cq5yGLMrd3BjQyQqRzXlrXRja46OLMmp0zN9qLymyVFwEm4rFTfNwjRgPDcQG3oOUAQNBAgFwK4y3pQkEZdRk1AadcxE7TvyrpPbrFq+AwTKohmtgxc8Uahg+mpzkBpOjEamax/ZbCW3xro9tWTIDDARyBgRpv7pq/Zn6AmNEMoygBSQqhSApFw+bc56iZEUIxt4uxYgAkCQNpAj8KOYkWZtmVUyc2gH/WAAIAjRNZ99COMm2brd1ISB132MTymix0S8HLC4sAazoTHI1sLnF7ptvbeSHVBLAOALclQeZAzGsdwbCq11Q2aDPMgzE9a07cOt2rV5mu3JCyoJzKdDIbMDlG2o/CKxb+Z0JfB2rKnavHm5evORBd7ZIyMjjIqr4gTGo2jeOVXOznGltIyg5PBfAOciDcBKHVSCc1Uu2WAFrEXVVswUWTJQJ7YXkAIgmPd1pcBwZcQHAk3RqLkeC2WMwwGo08vPatjlFxrtmz2ruHRfBce07OSMxNtUH8OoJQGZobdxRv2soaCv2Z356zvQjE2wrQpDDSCNRqoMadJj1Bonwe0xVyuUkR4Ss9Y58zUT+zXErdAzMVJzb/ca8uYtifypuJMM2YQZMjoelQyKoya2TAN5f7h+dKm+40qVF0XuG4WWWADDAnUbSPOtmmGQ8krO9nbUs+gML1jc+taFFjkCfUH8a58r2dmKPxEMAnNV+E15+67YYHKoMgzA0IO4mpiSCBpGh5e+pFBPIRy2+WtZJ0atWD0sFsfhRmnMzSTH2IZdhG/lyrqnC7f/AMheBnTDYeNTzuYnX5VzPhmCuXOJYdUIUqjuToxVYiY56kD4103hwc4/Ex4T9Fw8NocvjxUNHODrHlXZF8lZ5048ZUAeHcDV7uN71iRaxD20Co8ZAlth7Nwa5WVefsCg2K7PWmwGAZZDu2EVzlu+zcCho+sgmTOgG2kVquG3rVm5jTexi5mvXSUKRLFLIDSOgWNIGpPQAe2Kw7YPh4GLVcn0XMmUnVQhnyiNal3fouK+Pv0WU4JZt41CkqVsFgcl7cXEGoN3URI3ihWEw7qmPV2z5WxKqdRCrmUAa7D8aP3OKYX6TBxf/wBoU7zK05i410G+k0DwtrNbx122z3LbHEeIwFlrjwY0OsdPWnBikma/j2HZ+JYaGhThsQXBBae6NqNiDvdn/SKxXHOA2voOLZPDcS8+U5LkDK6rzMbSNetbjHYEtxG07PdUfR8Q0KwIAD4QFQAJynmOevWszxHiGFuYTEKcSyziLphVPiU3oEyDyE60S7QorQ49k7HftaGYBcOsHJd0JZ1nadhUXCmb6LwdWObOzXC2oaXt3yZ5fa+Qon++MIcQ6nE3Y+j2h3gVg5Iu3WOsenqDFBuBZLqcNtWGd8qy0kjIe5bMFJiAJ0jn5miDHOL/AIl/EYO2mAxJvsrWjxBVJfRVspiLSKpgEwFWuLcasW/pN4WmDWhcOQroCu4jQae4V2TtPwe4eF4i3az3HuYwqFLySy4phoCAASdzz06VxS6vd3GR5VlJVgdww0IPodKpkxCfZ/Bh7pBZh4Ts5XmOhrRfugf9y7/+19PnQDs/jraXZZoGUiY5yPKtIOM2P+4BP66VzZOVndj48fRb43wZHW2bbFobCq0ODq4VLg1nxE6+tE+AcD+stws2i2NVgWEsR3mQSII3OtTYHCFrHtuitdwjqyKrZla4Mrag9cw8wK0GGsAPZfvWUDEYmQcqqRlvOS0iQNIO29a42/Zy5e9bM9juB96biukI1vBFAGAKhiFczznTeaxo4E1tLbzNxu7B8Whz3ntER/LHPrW/weItlgwvhs1jADKGQhIupPKdPMnegPHCi2lAvMxUocxNsHTEMeSxAmdq0fZkjF8bwhGIACmCz6Bul510J16D4UExtgqQJkx4tQYOZhGn8oovxriIGKZxqMzQBy+uZ9f1zoJeuSxOurE8p1JP40woJ8FDm8kMFOsEieR8xNaW4lxgVuOjoVfNAysB3dwj7RGrKBtzrLcKvnvUhCSDtprofOtNexjQQbRUsrwSVOoRmjQ9AawlfNHVGuD2Xcb2fNxlNx2ZiSrEnUhbpt2vgqiqFnhNy3kKXGViqHQj27qMLpHqsCjd3FW7eZgSxUsQrM5n666YmddtOk6VnG44CEHdjQWxOZ/sqRzPnv5Vu+zljG0ZjEWslwqjZlEQd+QMadCY91GOz7P9ZlZJIHhKzO5B3FBLh+sMHTz89T86McCRznhkGgmRJjXXeoydGuLsC8Uz94xuKFY6kDlNV0Y7Vcx90m43eCHJ1HIfoVVJFWujKXZZCt5Uq98XX5ClSLJuHX7it4CJbTUTR9ExJH+JbH+kVQ4GmZj9WjFYIJn/APqK0yFv4VGnT+9YZOzpx3x7/uBzhsR/3l/2D8qV4Yq2hIv6AEgZF9eY8qMi8xI9kD0H96V1mKwSpDCIIWCNjOlZqVfX6GlNr3+oF7D4+6+OW4zS6o2sLtoIjQfaNdMwHG2GMvtv/wC3sKTHRsSfsnzrmFrEthsWDYCKxtkTlEamdJ0nwgbc6MWO0N4XLhJthytgPIdQVU3vtIfD7YJIiY5c+pNUcUoSsn4hi+9u4m5tN19PQBfwqhab6rD+tv8ApoRhMQzG4xeJd2gyMyk8tQDzmZprTlsgMzeJCQpOi5dVMGJ002Oh61NbOlTqKDlx/rj17of1GiHZXG3E4digWYq7N4ZOhDEEjwneddRWcuBSxXPskzB18TEDKNtOX/FR4PHPbsOviUh2Pso0z4SC2UtproTGx3px0RlfJUjqnFe07JiBcDkFbF5ZLDRmfDwDI6jaueNi0FpwXGY3n3YSfrTrvVK9ima4HuElRbKDRQ5lgYBUAgSeevtddaFu1mtsBA36Ekd6piJ5Tv0mh0yFLxo0J4lb71m7xYNtQDmETmuTTexeJyYq24Y+G1yBOhTu4AG8lo03NDbajvEXwLAE/aAnPuNJ35+VecFxC2riZ0RlNoqwZcwJIWMyhhnj1E0lSCeXlaZsuJdqWTDMy6lMS1wbiYxDHrI1YbjrvBrmuIxHeXHcjVmmJnp8aJXmXJ3feGDck9PaJmNPWPOglx8rmNQCQKtNMyWjRdl7am9sfZPTqK1ptp/AfXT8qxPZ/FstyRbLeE8x1HWtE2NvmCEQAci/5Ka5sifI7cbXEb2ix58BKnKO6UDcDu2HQcw0e7nQ1saQ6Rbglm3IXUq0rr7qXEcS9whTbHhjYyJnXp059TVW1hGme75k+IjmI+81rHrZjKaTqI1cW0RA0S1uRsG0nXnpPrVLE4piv2fx0aiAwlwALA+zsf4TM7b15d4eR4mKgefrNPlEXz+mZ+4TP66mvC/6+NaG3wpW2YdZAkbzpSucCU65ifSB160/JEjxze6KfCsSFuoQwGupJgdK0mO4hb7tvGScpiJJkgjSdKCYfDCxdtjKSS32iCCIjkJ3NaDiCK6aoumvP477VlNq0zbGnTRlbr5tmuA5plmA0liIyjfUe+fKqq2CSJZvaAO7aRqaPW3tgH2SQfsid/iaYcWoiJ1iOW5jmZ3rTyP6I8WuwB9HcGVU7dCfWi3BEcM2oU5Row3B8pFSG+pJOXmAdTEkldvURU2Bw573MCizaVgDrv7x0pSlaocYKLuwXjMGzOzMVzHeJ6aQNaifhUCc36+NX8e7h3HSBp/p18vaqs6knWd1PuM7VSbomUY2yBcIfP4/3pVOBl0gmOYpU7IpfRLwXHIpYkgaDefOjA45bGgIMjWFc8/IeVAOGcOfOJykA6+JdPWTNahbSAaug9DP3A1jkirOjHJuNMgHF05Lcb/QR95FNbjR52nHuWAPjV4WE2z684Unb3CqlzuyD43I8kHu3aoUV9GjkwZi8YLj5wCRliInmDy9Ki7zM7EqdlGx5TtPPUUQUCYysy9djHPQHXSvRaWNRHSTV3SOXxTk9soPOUwrRrvHP3022WyqCNgPteUchRVAANFB841rx36ae6aXL0V+Gf73+QdkfNm8o0k7a/jT3wjspHXy/vV5MQw0Jn3e6npfJ0n3ab7dKOQ1/wCZe2ykMM32iRH8v6FeWuGE7MIJPPXUzV9hPtR8ToaZbe2IEgsdI0k89NTRydFfh4JkX7sAHtD3Gdp6HzNJsJaWczD4enWrD4q2r5WzE+QZvT2R51CcepZVCN4jAJGnM9enlSuTH4sa9DFCkELmYidjv8hXtrhSXNe6gk7szAzvrSu4xlYqMmnVjP8AtVSatYDEM5ALLlKFgQGB3jWfXpTcpJDWOF0VOE2iL7oEVcoIMy2xEweYrQhG2ke5RFAsJgbv0lwjRKkgwDAkDn50VXhtzZr7meQyj+kA1M1bsuLSVFfGJk8TNofcKH2HTMALmbnlzD1O3Kil3hoZcpYmD1JOk6a0M4fbAuKDJi5dG8mIGmtJdA+0K/xNQNA0c4BHlzjrUeIxrK2QLJ2gmOU9Dy+6peK4BUJKpC92RIGkllgetXuI4IkKV+y2b3QRppqdaukqJcm7BV3FPCFRAbLrvBbTqOtLNcK22J0YqpiBqxjmD99XrFgNatBjlIyHXfwwdjUmGRe6VHGqsG06hiQaNCtg76KGOHLu2sdRv5gbzFGjw9I0zEnmSZj1JmhOOuBPoy75W325j86LXMWBHiAn/j9elKVgpJGfsYBiHQg58qGG3mW6+Q3pxwkorbFSQQd/8QH7h86L3WBMwT68+gJqFrgAmVEdNT8auzNtIjTCIGbcq0HQQQwcv8Naiw5K30BE5bWWY0MGliseoEgljy/Oh2IxmYg+zE/3p0Q8iXQVxcFiTvET5foUIvXlG2vpUd2+W31qHPTWjOWRsd35/hpU3Oa8p2RbJuHKczTrrGpA60dweHJBkCI02Os/lNALGHui5E5cxJmAdvWii4K7l/xX90D7hUT/AJnZjbqqDSkc99dh8ap3rij7RA+Gvxqnb4QT7T3DP+Zqeez6x7M+Z/vWdL7NeX8D1rknQjrMmZoecef4GPuA+80dXAAD7NDBw0M5+qMa+IwAfSR+NVGglJlVMa7AwF0BMF+UdAKttYYWw8gSJ/i5T7IM1HdwmR28IE2joI6+VXsMo7pNtVHrtTk1WiI3YGa4+pm75wqr/VVzhqnPMs0oGE6xr5URv4aUMCTBFV+HWouQwI+qXQHzob0C77KlzhRZj7ABPMEn4TpXmFswbfsyLrDQRsD09KLyoIkx95qG5hMjJEsO8LExESDv8d6OToHVlhsEjMS/wkgfCh2FtAOqgCBfYD0y0ZW4BFV7wUsjLAysWMDQk6an8ahdDb2XGwohjIB5Ab1Q4RaK3LanQiyZGx9v+9WvpXkPWmLqc0AECM25jpM7Ul0EnsiMfSyDsonz2AjfXejBvQPCAN6zlhD37SDPtK07jQHltpRRlJ3Yek/hTkhJrssNil2B3qkxGdWiCubaNSwg+ppXIgGY38tRv86o4vGKVIQy8aevv2NCiKWRdlt8UGlCwPVR61IpBHM8hWVs4l0PLn6/l5x50QfF6Tm84FW4mCzE9ziyByh18yY1HL0ivMfjwMgUiSddtF/X3UHZEzZhM6nnzpFh+pq+KIc2EDj84yjXUGTp7JzfhQ2HVjrzJ0IiTrt1rxnPKo9adUZuy99NkkmdRETp5VB3x9fWoQaeF0nlU0hDmuE702rNnhtx9QIHU6Crq8JRRLufQQB8TTUQSBAFWrHDnbWIHU6VfXEWrfsIT5xPzNVr2LuvsCPT86pRHQ/90f8A5R/t/vSqicJdOv6++lVcUOkGrF4NdbwiFOh156GdddqLByBrp7hQLhY+suGOYj50TbERudPWY36VzyOyOy4GI1JqO9ck7RVBsSDzr1rp93XrUtFrReNxQu+v65VG90zOX11/4qqOetQT5/KhILLWNsqZMqGIy6STBpmF8CqGjQAee0U9E5x7yfymm90g1MA8zTtMna2Sm9Gy1EDLTEEiJ203ipFvcxr05T8IqB70akga9Bv91FsWltnl8HkfWP7U/DsFETvUN7FqVgGaGHvJ26/D/inFWqJlkS6CWIx6qf1yqSxjcy0De1nOjR7p+dTIIA8X4fhVOCM1klYYGJBaI2jXfcbHpvXhxXKTuOXL8P8AihttBuTB8jvXmIxI8jS4i8jLLYllvZwoYBYAJn4z51InFzEREx8tth1oO13XlTWenRk5sJ4jGhuR05zVZLyjkflVQNzk17moSoXJli8oYz+H6ionQ9dKYwrxWI8qYWM9fvpR5VMlonaT6a1dscGc6swUee/wpiB4Q1NawrN7Kk+fL47UWNm1ZXXxH+Joj3Cq5xjOZX2evL3CrjjsfE9s8GH/AFHH8q6mrKPZtkKgGbruR+VQ92eZJ/XlU1iwg2UU1FFUhl3GMzR8yfwqVAN9z1NeXgI0AquzRSoZO1yojcrwU3NTFY/NSqLP517VAU+Hn2vWr2G3NKlWEzrh+U851YvHUe/7qVKoYPsjQ6++jNtBGwpUqzyGsfyoGFvERyj8qp8QMFY015elKlVxOWX5f6lVmMnWqmKOvxpUq19mT6JcNyq8dqVKk+xro9RBGwpBa9pUFeirjBoKrjalSqjJ9kZH3/hTUOvvpUqTJY+3Xi7V5SoARqxgVBuAESPOlSpAaxEAGgA9NKpXDLifOvaVaMtAfGNLkHUSd6KKgAEAUqVJdooaa8O1KlVC9kbU00qVNCZ4aibelSpoZGa8pUq2itIZ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eg;base64,/9j/4AAQSkZJRgABAQAAAQABAAD/2wCEAAkGBxQTEhUUExQWFhQXFxoZGBcYGBgXGBkYGBwXGBgaGBwYHCggGBolHBYdITEiJSorLi4uGB8zODMsNygtLisBCgoKDg0OGxAQGywkHyQsNCwsLCwsLCwsLCwsLCwsLCwsLCwsNCwsLCwsLCwsLCwsLCwsLCwsLCwsLCwsLCwsLP/AABEIAMIBAwMBIgACEQEDEQH/xAAcAAABBQEBAQAAAAAAAAAAAAAFAAIDBAYHAQj/xABFEAACAQIEAwUEBwYFAwMFAAABAhEAAwQSITEFQVEGEyJhcTKBkaEUI0KxwdHwBxVScrLhM2KCkvFDU6IWJCU0RGOT0v/EABkBAAMBAQEAAAAAAAAAAAAAAAABAgMEBf/EACwRAAICAgICAgADCQEAAAAAAAABAhEDIRIxE0EiURQykUJSYXGBobHB0QT/2gAMAwEAAhEDEQA/ADD8OKLA5VGtg1pfoyhAq7DaSSY9TrUYw3Ln1r0o5dHK4Ai3Y086c6ZQKL3MDpIqO7YB5U+dhxA4tTVixh+Ub1eOG2q3ZwugpuYKJSTh4qcYcDSKJLbApwt1k8hfEH28Jzq8EGxFPC0ri1LlY6KpswdKcEmpgtOFuixURW1qxl2POnC3XgmpbHQmaKYLtOdTUfdddKegG6tttUL2gDJqzqNtB5/lTXTXz600wopi2WMgQOpH4fnVr6KB6nmd6nQabVEFJNFhRFcw8+lOt4YCrag17kilyCisLE0hVqKbkFKx0VraTUoSPWpUXppUnd0mwSBt62TVe3hddd6KPbpotxVKYqIu5AFVrwEaa1bbDzqaa1ihMKAtywedRNhiaPjCU9cIBVeQniZ0YA/wiva0ORaVHlYcDCXO2VtLjEvb7pRrMh5Og+ciAG++DnAeO28VbNy3OUNlIMTOnTlrXG+CYZ4ZmDLJCggZvF7cDzBA3P2td66T2P4B3YW4bhYQcoCm2IM+0vUbR5DTSufHKUnZdJGyzTXi2hTJqa3W3QhqWpO1TW7NAO0HHbaW7qW8RbXEQVUauVYbghJhgJiecVS7Pslw3Tcx31puSq96EMBVA0JkrodqznkoaRrTZNTKmlM4crZIZgxBOok6SYkk7xVtVo5WOiDu6ayVdC0L4nxzD2Gy3Lgz6eAat4tvT3xtRyCiXJXqimYHiVm6cqNLRMEEf2qtd4oRiGsogJRZPMsTBgagKIO5O9HNVYUE1tk04qBvVfAY9rhhrbW/WDI66aD570QS3+udJSsdFbIT5eteJZ1n5nf+1XO7pd3RYUU+6AqQWvKp+6qUJRyCin3Ned3V1lpnd0cgoqFKRt9atlKblosKK4t173VTGmmiwGgUmr2mE0AeZaRWvRXhagBBKRgU3NTS1ACJppp2akTQIi7ulUmalTsDgf7gvW83dO7IHgomcMCMpkfZ2O+at1wy2qXUf6S/dqJyNMxAENBI0MHkeo2I592d7XYuw5M94D7SMAARyMgaUbftupZmuYe4C4A8NwMNxqFa3HLrXPCaTFK0utnUrOJtnZlMeY0nUUH7a9ovoliLZHf3QRbG+UD2rh8lB95IFY5O2GFbRhdXxA+O2pgDkCjzv5fCsjj+IpduqzXMpDEyAQpGsaEQNI9TWry2StuiXDYpLJXOWYq+crM5pMtnOplp38+tbTh/HsLfUkWMSqh1tnIyXBnaMqwSGO/SsCcCjXkKXAVZtdQfM68uddT4Z2IwpVAA1wq5cuhQzIYBRlbYEz7qwN0tFKzhsK7FbFzLeMwhtmw8jcG4pEEeZqcYHitkA28Rey9GUXv/ACaaiPYMrm8TAnfMriY2kx+NRW+zWISO6vajkj5Z1nWDJNR5WiniTLh7YcSs/wCJbsv/ADSrH4ZRVS1x76Rde62FKXMyFgChnLoSJOugHOvb1ziFrMGdyCPtAOBO/tA+m9BsPxTEWLma2ih3hW8CkNrpoQRVeVMnwtHQG41h7mUXg+kwBbdSJEam2SPn7qmwfFMFacG1dDErBXMgYarBIaGOx6mstie0WQE3LVl/GFy91csuTHiOjZfC2nzqpZ49hGZi9m4oMDwOHA9Q6ifjT5IKZ04YxXGewQxjTR8u+smNNOW9UcV2gu2yiGyGd2yqQwC+ZOpPKsVZbh7apeNo+dtrf/lZNX7eFZmQ2sar5DKqbyvr6X5aqUhUb3h+LuPmFy13cbHMGB9I2q9mrHDiWPtjW0jjyV1n/UGYfKorfb62rZb9m5bYb5frFHvgEe8VcZKhPRtppwNYrGdv8OVjD3Ee6TGV86QNZbVdYjaRUuB4lirpP1lqVuAFFGwGonXNB502xJpmxmvKiz15np0MlJphFMz16bg60AI0N4txa1h1m40E7KNWb0H47VR7WdpVwqQsG6w8I5AfxN+A51ynG497rlnbMx3JoM5zSOj4LteLiswtNlVojMM0a6xty2miOG7QWGMFih6OCv8A5ez86wXZO5pcU9VP9VFL1sbaVRksrN8DSrF8Lx72dFMr/AfZPp/AfTStfgMat1MyehHNT0NDNYzUtDyKY1TlaaUossiApMKkios8+zr5/ZH5+740WFDYNKvDZP8AG3uyj8KVFgfOfDOM37Ns5Aps7ZXtq6gnoSu+lXxxls8tYs95AGTIUG3IKQZNDVRbaWw7AL3moXxssBRKgQNZOk8uVa3sx2W+lF7zNmBO91cpc8zpMCenxrgqT6NNGbw7hrjPibZykx3dtspURII7wMCB8dfdREpw4gHLeGYCPDbcAnSDERWi4LwrE+w1y1cfNJWFKkEtIV400WdJ9+1GuI9mFZP/AKfI3OArj4gifhVLl9DqNdnO8BwvDPikW2c3jAIggwTl6kHU9a6pwDs6v0ZU7i23tgPm8Ylm35gj8K5thbD2MSDbTMwIMRl5yvl7QFdP7NcRvNh1PcMco8JBKqxn7UtIknXwka1a62JpLoCtwnH2tLd67p0uGPnNL948SUAFhcHR7att5mt4r2rgEqTp9nxifLJPOpFtW5jNl5gOsbcxmAncU6Ec/TtRiE0fC2j/ACC5bP8A46CrFntIlxkU4S4Hzrlh0fWdP8RSRNbR8AjGRcQnaPCap8S4UitaJVdbi7HLO8meUb0UMC8Wx+GMJi7N23qWBuWlgkxmM2WEn18qGNwvht32L1sHzYp/Up++tfxPgdu9AKvImJbNvG3woDf7C2zOjDpIn36UnFMabQNfsPafW1eDejW28v45+VU7vYK8CMpBE6nxDT1Kx86uYrsKFjK8a+kfAVJh+z2JsskXrkF1EJcYTqAdZ03pcUHJjcT2fxCQLBT2jLWmKNlUZV0Dfa9o6b025fxSf42GS4Z1ZkOYj+ZCCT5k0d4wmMtEdy1y4sarfVLhnyJ1NDk7QYtPbwqEf5e8tnqdEMUmnemNNe0AMfjbDKQ+FKNMSGkDzIdT99Lg+JwzpkuWbjFdjNqI0AAW5GuvI0cudpbTmL2EuD0KN/Uob51Z4c2DdXZbLC2pli1piFOU6mGaNCTtG1ON+xPj6IOHIvtYe9eQBoZSGUCNwFzG2do2rSfvI9DWVHElDhbboyTAJyAx4dYlTvOmXT3UQwGLuXGCm0V0JB2mMvI9cx5nau6DxpbOVuTeg2vEz0qO9jdCTyEkz0oXdv5SQQ2mhy+LryGvLpQTi/GsyNbQFS4yh2KjeNgTrv8AOrk8aVoS5GW4txI3bjOx1Jn0HIfChiYqTCyx6KCx+VTvaw6nx3C5mI9rXppCirVviECLVrTSM2g8/CsR864pTSHHA32Xuzl1kds1tvEBzE6a7a8qJ4riBYlF+rOkM2W5z18Kt4dJOp5bUKwVjFXHXJcNoySuTwctjETVnC4bHC+WZj3kEzChmHPVlI201BoWW9Gn4dLZoOFWwUAa9azjmwZJnaCYHuANXsJiGw94FtAcoeDmVlaYIPMgjy51kMTxy/aYi9hVcDQs1vI8xrrZgbzGnSmWu0eHbTu71ljE5GDD4EK3PaaamN40dha6OulQnEg7Sfu+O3w1rBYPiBgC3eLkKCquvdsR/lzhlO/Iz50dw3EGIBZcp6TNbwXPomUuPYfifaOn8I29/wDF93lT81Bfpx605Md51TxMXkQZmvKFjH+Y+NKl42Pmj5uwdxQBmzRmBmSNBMgEA/GJ8jWibi7tlt4dzkELkTIrbKDyk9J+NZgXX0thBKnUQDqCZHp5Vo+G8QNpkuLbCuNiANCYmRHlXnPR0wxcl2dE7J8BtPatXVYuGH1tu8FYzrsQoKkMCeanX1rW8Uv91adyrGFOgOp9ANT/AGrl9ntziV9kJHQqBqTM+EUUsduVvgW8VbZOly27QJBGoOsaxp94Bq45EVLBJDeE/WYhCRElTvmGzMNRuNK3fZPCgWwZb/cYPPadvKuf8Hug3M2b2yWA0lQ4uMo9SG++r3CeEq3EbCMGfvLD3QHdmthlNoKSmaPBBIAAkus+zNaGKNcez2Fy57lpAvLKIJ9IoL/6gwFq4AEhMrCe8dxJKxJPhXbcE0d7Z4ctYNvxZVTxBWKsR9rKR9rSQDoYg6GuWcL7W92sMgxAZQS7mOXsrCxH4+lZQjXRpKVnT8JbGIE2MTeUxPdubd2QOaM4bOPQnlMULxeBdmi6c4DqBlREJDBiZygD7I+VYzA2guNw162Xsqwa4EDN9n7NvKYi5GRhHLbY11DjtwW3LGYL2yNN/DcMTtOnXeqSdidUSXrD2srWUJOUg947SAIMKVnTyNSrjMUELNbCx1uqQfcbQPzof2V45cxQe7csm1ZXxWi2kplU+IHXMDLHQCGUCYJrlnaHtXjMTfurnyIjlV7tV1AjKZYEgEQ2kb0fKxao7ViuJ3U9uy0fxIneKfg+Ye9aEcU44LihbaeIEEjK6egIZBoTGxrn/YjtniExKWH+szT4tBmjk42J0gN7U5ZkE1uO1nErFm5aBDHv8uQgSNxvz5gRvr607d0FKrDqY3UC8vdyJg3EBP8AKGb2f1FWkWzpDQDtIkczvtPvqhxPEYWytv6Q1tFYhRmG5JAgaeep2AknQGsLxb9ouDs4nJaw6sikhnW2uvI6lgXHuAPInei9hWjodzA2ifE1vXkwA+/Wgwwls/SLKuEZlgMrxupWcoIzKpFecM7rFWjcw73LbZZAt3bgQjaVWdIOhWNPQgluAwHiuaKTlBBaSZKgyPOTPnQnYNUc2fDIjtbuJft5JUkOHU5dNIHPSAPlUmExi2zms4g24BPitBYDb6pJJ+dbt7Z5m0eoKFPmQKfhuG27hh0swR7WcH3RWSlLot44Pf8AwxqYy5qRibDH/M+xMxpiAcu52iq+K+knxZLJgzoQ0mFUzkMbKBtyra8R7JYfX6iYAOZGGnxg1j8d2ftD2cy6mNDz32NWsj6ZHij2v9mWxGP7u7N6wFzHdTPQbED761WDvLAyrExqf0PxrLYvh/8A7lLJJIHiJM6L0APOtphsMgAhCSOZJ+/amPSL/BLpGJCgDTNEczlMSRGnlNFLuCunE580Sp9gITHpcEH01qDh094hGhkagD8aJcb74XbWgEbFojfX2T0NWQZx+KYxCQ+GS4J3ylDH+hoGg2AqsOKWLrqLmDdXzaQVInzkKY9TW8sXCBL2ucEq0nXSYG49daEcfe0q5QGW4D4VYAg/mPlrSGVLHB7KOXW1lYiNRtHIDMwHXQ61bK1Q4vxU2rKXEtEywBXKEI0PUwYPQ0OtdsbX/US7b9UZh8VBrrw5YxjxOfJCTdh4rXhFPw11bih0OZTsRUhtHpXTyMOJXilVoYY17RzQ+LPm7hasXEGJnp+PpR1bFwfan3K39MVmbFxw0qYI/XOtDat4kQQyn1X8q8bJ2exhfx9lhFuD7SnyIIP9VOY3M0QpP8x/FahW5iV+zbPxH4088RvhYNmdZkN191Z/oa/qXMFxdrNy2bgIQHdRn9lXI215n51p+E8WsLi0xIxFq230eChcJKd5bJXNcgd6wLsNcvhAmJasZ9MBuJLtbyksWVGb/p3BpnTeYWCI8fvBzhuJIv2IxBW4uHbLdfDgi2SbZVdYJAVWSf8ATqGNdEE0tnHlactBbtZ2mN0lcJiwx7xfEDBdO5sqS+Y6QwYHzmsJhe+VBFwhQBlGYwRIHhBkaE6ii3EsVbYrF3CsgyAeDuyFFi0IjOxUiSsb5kY+VBMHbUgQLR8JOrkGc6gz4d45bQSRToizR8O41fGJwxuKjrh1uqpAgAMqq7MYmBmBJ5AnkDXSe2PFXaxfQoCVdbQynXM2HV1yRvDOzSSIAHTTkPC7BOJQIup73KqXnSYAMZlEgQD0kDlE0avYTukc2xfUBQMyX1ZSGw9ly5zOM0l50AEXQsEqBTSpje0dU7M8VZeH4ZBZYfVG3EjNns23ziCdCWQGSdQ0+Z4hgOMBe8OVjJzDSQogDpoNI9AOlau+2IyLcD45WFr2g2GNskWb/jIRpIhFUnfJbfWYUYJbjQ/tCdNE0jKCQY0H2fvpC17DnA8Yn7wskZgCwkQQcxMTA5ayfQ10/thj7Rbh5S4sm7rOuQBbmV1B0UwSPes7a8a4LfZL4dSoZZKlg2jDb47GeRO9bTi3Gc64ZbtzC3Gt3DkcXO7NsS5zw6sV8Shp8XsoI1glbH60bn9p2KQ8OkMpIuWxEwwlk8anc6NlMaFbhrj+OwwK+HLMjUHqY/Ga0/azjJxGAud8tkt3qOrWboeGYWwSyxOUJKxMBn5kCudXcQfnyEeXKnsSS9nXv2TcZs2cyXbyKM0iTpDKQdfX+kVtlxoXFC1K5WtwWJ3OQZcnIzlOp6Ac64B2evxcOhPh5R1HU1pMNxR7TK6G4rLqpAbQj08tI8z1rJz4ujoWLkrs3/B8M7Ye9cuNctm2zgIl0k3MgkZNgZ2BMAmp8FiVSzaxVx7jWXAOUr3h8TBQZB1Wdjz00MxXKuLcbvNddkulEuOW7tHdIZgMxK6AgkTrMZtK2fBuO/8Aw5zBw9tTqIJzWmtDOyk6qQ4BEEwoIGxqoxXaMpN3TNZxWz3V1ba3EV7txiguA5mkKxAKj/N13Mbmg3E0voxVghOkhWYxm2kFjExTf2h9plsHDXrUlgWC5hoc1nMpmZBOdZ5kHqARjeyfHWvX75vNbD3UWWChQcoIGYLAIggTv7OtOmTaLeJcjHCYEWTqImZEmeflR3CGSPbPmx02PKfwrB4nX6JlbUqPZeYlxuZ21nykdKs4Xi95MYbb3ALeZRJ2CmOZMCZOvWn7D0dKwPtptuOcmtNxSM1s6DU7e7l7qw1rjVpdVu22ZQWyhl3AJgxruK0/HeOp3K3EzXMpQlICtDhSImPssDVEmD/aN2gxP0rLZOW3ZjQAHM0AsSTsOWnvmtBwDiP0rCZ2nOmUgmZgkAqSdTBj4xymsr22dRiL8uAMysdeTLA98xRfsPdRbDW5GZluFR1CuCY9NKgo0XahJwikCWB6tOzba61nu5U3LnQBSvikalp335aVoeN4kDBFsw8DCecE7AjlOYfEVir3FR3ecsuUpOzAztl05+dKXY49HScBbAtJAAGUae6pXYL4iYA3rA2u21t8LFu4tu8qwFYFpjTw7CgH/q17wuC65VWt+zplLgACOaiRO+8DnXQp6MDomN7S2EdlNzUGDGWKVcKONXmJPU70qz8iKI+E4XPcAOxk7xtWztppECT0jbesbwjiFtLgLnSDyJ191aK12hsjmNj9l+furkyJt9HoY2lHtF17QHIH0mkLAJ8vfVEcZsf9wfMfeKs2uLWH07xZExqASTGmo1NZcX9G3JfZo+A3AWu+HKBZuEzrOgBmdzzJPWtB2Xuj6eLecdwMErxJB1ule7P+TPrHmF20rEYXiItl4GYtadRLRqSkCI3JMVoOB4a/9MaLDDErYtvndSEYh7n1RAmLTKuUEE6opiZrsxtuOzz8qSnSCf7TRaBtsuRSUJQgAA6LA03UyBHn1rn3Z7DW7ltM6o8WBoyggeIgbjfz8zWq/aHxQ4ghRbAUAzDZswCWXATwjwkXVExMZtNqx3AcR3SJKyr2kgTBBZ1UkaaqSwbyk71S6/qRXf8AIscLwWHbGBGWz3Jt3SSQpAgL1GpBGh3Gdq237ReymCw2Hd7NhEZbR8IJkjK4zAFtxAPnlg+WJ4BZuHGh0Qd73dy4gMlPYjIRA9pSRm5Mw6RWz/aPjTibTRYBCKSxVizNpcUBSFH1ftMTI2AIGaj9ph+yjRt2AwbYYuyPbc2xol66EQAEqkZ4YDMRrvLREwOK4Phqul0nMsXMujtqQIO51Gp1Ovi+ParOP7nC3LDWM9wzkzEDvB9WUN3MMysDdVScpkqTpsOKcNc21csGZc8SdCGAOoBjRgDpuI86JdMF2h3Z7hveYxbWd1JB8akSAZk6jf8A5rofajs81psIGxN+53t5ikrZgHK7MrZbQ0JM6yCGfSRrhOyt0rj0fKxHT/KZ1k6Tz3iukdruL534eUVsqXmI09tjaJgSfD4XAE82Mxl1L+Q6+KBnb/ss+GwLO95bgY2lB7hVYNKiGZTIkKNdiUAgTNcgx1lkcppKkajbUA/jXc/2q8dS7wwraJID2WZo55pVd/ImdR4QOcjh+Iu5jmYySRJ/XpFNsEi9wLvjcOQqDl+1m2kdDR4nEDdbTc9GI+8GqnZVB3x/kPMdVrU3besffXJkl8j0McVxMdxW6WiUgqcshSRMIxgroIkfKi/BoFh9WW4bd1Q2fEIxEPoCAVIgN4ToYg1NxEqrAyMznMZETGVQSRyA3rSdj8aP3RjAQsg3cq5yGLMrd3BjQyQqRzXlrXRja46OLMmp0zN9qLymyVFwEm4rFTfNwjRgPDcQG3oOUAQNBAgFwK4y3pQkEZdRk1AadcxE7TvyrpPbrFq+AwTKohmtgxc8Uahg+mpzkBpOjEamax/ZbCW3xro9tWTIDDARyBgRpv7pq/Zn6AmNEMoygBSQqhSApFw+bc56iZEUIxt4uxYgAkCQNpAj8KOYkWZtmVUyc2gH/WAAIAjRNZ99COMm2brd1ISB132MTymix0S8HLC4sAazoTHI1sLnF7ptvbeSHVBLAOALclQeZAzGsdwbCq11Q2aDPMgzE9a07cOt2rV5mu3JCyoJzKdDIbMDlG2o/CKxb+Z0JfB2rKnavHm5evORBd7ZIyMjjIqr4gTGo2jeOVXOznGltIyg5PBfAOciDcBKHVSCc1Uu2WAFrEXVVswUWTJQJ7YXkAIgmPd1pcBwZcQHAk3RqLkeC2WMwwGo08vPatjlFxrtmz2ruHRfBce07OSMxNtUH8OoJQGZobdxRv2soaCv2Z356zvQjE2wrQpDDSCNRqoMadJj1Bonwe0xVyuUkR4Ss9Y58zUT+zXErdAzMVJzb/ca8uYtifypuJMM2YQZMjoelQyKoya2TAN5f7h+dKm+40qVF0XuG4WWWADDAnUbSPOtmmGQ8krO9nbUs+gML1jc+taFFjkCfUH8a58r2dmKPxEMAnNV+E15+67YYHKoMgzA0IO4mpiSCBpGh5e+pFBPIRy2+WtZJ0atWD0sFsfhRmnMzSTH2IZdhG/lyrqnC7f/AMheBnTDYeNTzuYnX5VzPhmCuXOJYdUIUqjuToxVYiY56kD4103hwc4/Ex4T9Fw8NocvjxUNHODrHlXZF8lZ5048ZUAeHcDV7uN71iRaxD20Co8ZAlth7Nwa5WVefsCg2K7PWmwGAZZDu2EVzlu+zcCho+sgmTOgG2kVquG3rVm5jTexi5mvXSUKRLFLIDSOgWNIGpPQAe2Kw7YPh4GLVcn0XMmUnVQhnyiNal3fouK+Pv0WU4JZt41CkqVsFgcl7cXEGoN3URI3ihWEw7qmPV2z5WxKqdRCrmUAa7D8aP3OKYX6TBxf/wBoU7zK05i410G+k0DwtrNbx122z3LbHEeIwFlrjwY0OsdPWnBikma/j2HZ+JYaGhThsQXBBae6NqNiDvdn/SKxXHOA2voOLZPDcS8+U5LkDK6rzMbSNetbjHYEtxG07PdUfR8Q0KwIAD4QFQAJynmOevWszxHiGFuYTEKcSyziLphVPiU3oEyDyE60S7QorQ49k7HftaGYBcOsHJd0JZ1nadhUXCmb6LwdWObOzXC2oaXt3yZ5fa+Qon++MIcQ6nE3Y+j2h3gVg5Iu3WOsenqDFBuBZLqcNtWGd8qy0kjIe5bMFJiAJ0jn5miDHOL/AIl/EYO2mAxJvsrWjxBVJfRVspiLSKpgEwFWuLcasW/pN4WmDWhcOQroCu4jQae4V2TtPwe4eF4i3az3HuYwqFLySy4phoCAASdzz06VxS6vd3GR5VlJVgdww0IPodKpkxCfZ/Bh7pBZh4Ts5XmOhrRfugf9y7/+19PnQDs/jraXZZoGUiY5yPKtIOM2P+4BP66VzZOVndj48fRb43wZHW2bbFobCq0ODq4VLg1nxE6+tE+AcD+stws2i2NVgWEsR3mQSII3OtTYHCFrHtuitdwjqyKrZla4Mrag9cw8wK0GGsAPZfvWUDEYmQcqqRlvOS0iQNIO29a42/Zy5e9bM9juB96biukI1vBFAGAKhiFczznTeaxo4E1tLbzNxu7B8Whz3ntER/LHPrW/weItlgwvhs1jADKGQhIupPKdPMnegPHCi2lAvMxUocxNsHTEMeSxAmdq0fZkjF8bwhGIACmCz6Bul510J16D4UExtgqQJkx4tQYOZhGn8oovxriIGKZxqMzQBy+uZ9f1zoJeuSxOurE8p1JP40woJ8FDm8kMFOsEieR8xNaW4lxgVuOjoVfNAysB3dwj7RGrKBtzrLcKvnvUhCSDtprofOtNexjQQbRUsrwSVOoRmjQ9AawlfNHVGuD2Xcb2fNxlNx2ZiSrEnUhbpt2vgqiqFnhNy3kKXGViqHQj27qMLpHqsCjd3FW7eZgSxUsQrM5n666YmddtOk6VnG44CEHdjQWxOZ/sqRzPnv5Vu+zljG0ZjEWslwqjZlEQd+QMadCY91GOz7P9ZlZJIHhKzO5B3FBLh+sMHTz89T86McCRznhkGgmRJjXXeoydGuLsC8Uz94xuKFY6kDlNV0Y7Vcx90m43eCHJ1HIfoVVJFWujKXZZCt5Uq98XX5ClSLJuHX7it4CJbTUTR9ExJH+JbH+kVQ4GmZj9WjFYIJn/APqK0yFv4VGnT+9YZOzpx3x7/uBzhsR/3l/2D8qV4Yq2hIv6AEgZF9eY8qMi8xI9kD0H96V1mKwSpDCIIWCNjOlZqVfX6GlNr3+oF7D4+6+OW4zS6o2sLtoIjQfaNdMwHG2GMvtv/wC3sKTHRsSfsnzrmFrEthsWDYCKxtkTlEamdJ0nwgbc6MWO0N4XLhJthytgPIdQVU3vtIfD7YJIiY5c+pNUcUoSsn4hi+9u4m5tN19PQBfwqhab6rD+tv8ApoRhMQzG4xeJd2gyMyk8tQDzmZprTlsgMzeJCQpOi5dVMGJ002Oh61NbOlTqKDlx/rj17of1GiHZXG3E4digWYq7N4ZOhDEEjwneddRWcuBSxXPskzB18TEDKNtOX/FR4PHPbsOviUh2Pso0z4SC2UtproTGx3px0RlfJUjqnFe07JiBcDkFbF5ZLDRmfDwDI6jaueNi0FpwXGY3n3YSfrTrvVK9ima4HuElRbKDRQ5lgYBUAgSeevtddaFu1mtsBA36Ekd6piJ5Tv0mh0yFLxo0J4lb71m7xYNtQDmETmuTTexeJyYq24Y+G1yBOhTu4AG8lo03NDbajvEXwLAE/aAnPuNJ35+VecFxC2riZ0RlNoqwZcwJIWMyhhnj1E0lSCeXlaZsuJdqWTDMy6lMS1wbiYxDHrI1YbjrvBrmuIxHeXHcjVmmJnp8aJXmXJ3feGDck9PaJmNPWPOglx8rmNQCQKtNMyWjRdl7am9sfZPTqK1ptp/AfXT8qxPZ/FstyRbLeE8x1HWtE2NvmCEQAci/5Ka5sifI7cbXEb2ix58BKnKO6UDcDu2HQcw0e7nQ1saQ6Rbglm3IXUq0rr7qXEcS9whTbHhjYyJnXp059TVW1hGme75k+IjmI+81rHrZjKaTqI1cW0RA0S1uRsG0nXnpPrVLE4piv2fx0aiAwlwALA+zsf4TM7b15d4eR4mKgefrNPlEXz+mZ+4TP66mvC/6+NaG3wpW2YdZAkbzpSucCU65ifSB160/JEjxze6KfCsSFuoQwGupJgdK0mO4hb7tvGScpiJJkgjSdKCYfDCxdtjKSS32iCCIjkJ3NaDiCK6aoumvP477VlNq0zbGnTRlbr5tmuA5plmA0liIyjfUe+fKqq2CSJZvaAO7aRqaPW3tgH2SQfsid/iaYcWoiJ1iOW5jmZ3rTyP6I8WuwB9HcGVU7dCfWi3BEcM2oU5Row3B8pFSG+pJOXmAdTEkldvURU2Bw573MCizaVgDrv7x0pSlaocYKLuwXjMGzOzMVzHeJ6aQNaifhUCc36+NX8e7h3HSBp/p18vaqs6knWd1PuM7VSbomUY2yBcIfP4/3pVOBl0gmOYpU7IpfRLwXHIpYkgaDefOjA45bGgIMjWFc8/IeVAOGcOfOJykA6+JdPWTNahbSAaug9DP3A1jkirOjHJuNMgHF05Lcb/QR95FNbjR52nHuWAPjV4WE2z684Unb3CqlzuyD43I8kHu3aoUV9GjkwZi8YLj5wCRliInmDy9Ki7zM7EqdlGx5TtPPUUQUCYysy9djHPQHXSvRaWNRHSTV3SOXxTk9soPOUwrRrvHP3022WyqCNgPteUchRVAANFB841rx36ae6aXL0V+Gf73+QdkfNm8o0k7a/jT3wjspHXy/vV5MQw0Jn3e6npfJ0n3ab7dKOQ1/wCZe2ykMM32iRH8v6FeWuGE7MIJPPXUzV9hPtR8ToaZbe2IEgsdI0k89NTRydFfh4JkX7sAHtD3Gdp6HzNJsJaWczD4enWrD4q2r5WzE+QZvT2R51CcepZVCN4jAJGnM9enlSuTH4sa9DFCkELmYidjv8hXtrhSXNe6gk7szAzvrSu4xlYqMmnVjP8AtVSatYDEM5ALLlKFgQGB3jWfXpTcpJDWOF0VOE2iL7oEVcoIMy2xEweYrQhG2ke5RFAsJgbv0lwjRKkgwDAkDn50VXhtzZr7meQyj+kA1M1bsuLSVFfGJk8TNofcKH2HTMALmbnlzD1O3Kil3hoZcpYmD1JOk6a0M4fbAuKDJi5dG8mIGmtJdA+0K/xNQNA0c4BHlzjrUeIxrK2QLJ2gmOU9Dy+6peK4BUJKpC92RIGkllgetXuI4IkKV+y2b3QRppqdaukqJcm7BV3FPCFRAbLrvBbTqOtLNcK22J0YqpiBqxjmD99XrFgNatBjlIyHXfwwdjUmGRe6VHGqsG06hiQaNCtg76KGOHLu2sdRv5gbzFGjw9I0zEnmSZj1JmhOOuBPoy75W325j86LXMWBHiAn/j9elKVgpJGfsYBiHQg58qGG3mW6+Q3pxwkorbFSQQd/8QH7h86L3WBMwT68+gJqFrgAmVEdNT8auzNtIjTCIGbcq0HQQQwcv8Naiw5K30BE5bWWY0MGliseoEgljy/Oh2IxmYg+zE/3p0Q8iXQVxcFiTvET5foUIvXlG2vpUd2+W31qHPTWjOWRsd35/hpU3Oa8p2RbJuHKczTrrGpA60dweHJBkCI02Os/lNALGHui5E5cxJmAdvWii4K7l/xX90D7hUT/AJnZjbqqDSkc99dh8ap3rij7RA+Gvxqnb4QT7T3DP+Zqeez6x7M+Z/vWdL7NeX8D1rknQjrMmZoecef4GPuA+80dXAAD7NDBw0M5+qMa+IwAfSR+NVGglJlVMa7AwF0BMF+UdAKttYYWw8gSJ/i5T7IM1HdwmR28IE2joI6+VXsMo7pNtVHrtTk1WiI3YGa4+pm75wqr/VVzhqnPMs0oGE6xr5URv4aUMCTBFV+HWouQwI+qXQHzob0C77KlzhRZj7ABPMEn4TpXmFswbfsyLrDQRsD09KLyoIkx95qG5hMjJEsO8LExESDv8d6OToHVlhsEjMS/wkgfCh2FtAOqgCBfYD0y0ZW4BFV7wUsjLAysWMDQk6an8ahdDb2XGwohjIB5Ab1Q4RaK3LanQiyZGx9v+9WvpXkPWmLqc0AECM25jpM7Ul0EnsiMfSyDsonz2AjfXejBvQPCAN6zlhD37SDPtK07jQHltpRRlJ3Yek/hTkhJrssNil2B3qkxGdWiCubaNSwg+ppXIgGY38tRv86o4vGKVIQy8aevv2NCiKWRdlt8UGlCwPVR61IpBHM8hWVs4l0PLn6/l5x50QfF6Tm84FW4mCzE9ziyByh18yY1HL0ivMfjwMgUiSddtF/X3UHZEzZhM6nnzpFh+pq+KIc2EDj84yjXUGTp7JzfhQ2HVjrzJ0IiTrt1rxnPKo9adUZuy99NkkmdRETp5VB3x9fWoQaeF0nlU0hDmuE702rNnhtx9QIHU6Crq8JRRLufQQB8TTUQSBAFWrHDnbWIHU6VfXEWrfsIT5xPzNVr2LuvsCPT86pRHQ/90f8A5R/t/vSqicJdOv6++lVcUOkGrF4NdbwiFOh156GdddqLByBrp7hQLhY+suGOYj50TbERudPWY36VzyOyOy4GI1JqO9ck7RVBsSDzr1rp93XrUtFrReNxQu+v65VG90zOX11/4qqOetQT5/KhILLWNsqZMqGIy6STBpmF8CqGjQAee0U9E5x7yfymm90g1MA8zTtMna2Sm9Gy1EDLTEEiJ203ipFvcxr05T8IqB70akga9Bv91FsWltnl8HkfWP7U/DsFETvUN7FqVgGaGHvJ26/D/inFWqJlkS6CWIx6qf1yqSxjcy0De1nOjR7p+dTIIA8X4fhVOCM1klYYGJBaI2jXfcbHpvXhxXKTuOXL8P8AihttBuTB8jvXmIxI8jS4i8jLLYllvZwoYBYAJn4z51InFzEREx8tth1oO13XlTWenRk5sJ4jGhuR05zVZLyjkflVQNzk17moSoXJli8oYz+H6ionQ9dKYwrxWI8qYWM9fvpR5VMlonaT6a1dscGc6swUee/wpiB4Q1NawrN7Kk+fL47UWNm1ZXXxH+Joj3Cq5xjOZX2evL3CrjjsfE9s8GH/AFHH8q6mrKPZtkKgGbruR+VQ92eZJ/XlU1iwg2UU1FFUhl3GMzR8yfwqVAN9z1NeXgI0AquzRSoZO1yojcrwU3NTFY/NSqLP517VAU+Hn2vWr2G3NKlWEzrh+U851YvHUe/7qVKoYPsjQ6++jNtBGwpUqzyGsfyoGFvERyj8qp8QMFY015elKlVxOWX5f6lVmMnWqmKOvxpUq19mT6JcNyq8dqVKk+xro9RBGwpBa9pUFeirjBoKrjalSqjJ9kZH3/hTUOvvpUqTJY+3Xi7V5SoARqxgVBuAESPOlSpAaxEAGgA9NKpXDLifOvaVaMtAfGNLkHUSd6KKgAEAUqVJdooaa8O1KlVC9kbU00qVNCZ4aibelSpoZGa8pUq2itIZ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http://omsk.sutochno.ru/files/misc/images/omsk/640/omsk_dom_kolch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096000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548681"/>
            <a:ext cx="6254044" cy="720079"/>
          </a:xfrm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Мои друзья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7" y="1381330"/>
            <a:ext cx="4680519" cy="4945229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Моя подруга Марина.         Замечательный, добрый, отзывчивый человек.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Дружим 6 лет.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Учится в </a:t>
            </a:r>
            <a:r>
              <a:rPr lang="ru-RU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ОмГТУ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Очень любит читать книги, вязать и узнавать что-то новое.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Окончила школу с серебряной медалью.</a:t>
            </a: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81330"/>
            <a:ext cx="2775631" cy="49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8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548681"/>
            <a:ext cx="6254044" cy="864096"/>
          </a:xfrm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Мои увлечения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7776863" cy="46805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Очень люблю читать книги. В основном это русское </a:t>
            </a:r>
            <a:r>
              <a:rPr lang="ru-RU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фэнтези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но и от классики никуда не уйти (Булгаков М. «Мастер и Маргарита», </a:t>
            </a:r>
            <a:r>
              <a:rPr lang="ru-RU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Л.Толстой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«Война и мир»).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Вязание и </a:t>
            </a:r>
            <a:r>
              <a:rPr lang="ru-RU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бисероплетение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позволяют развить память и сосредоточиться. А также очень хорошо успокаивает.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6 лет занималась пением в фольклорном ансамбле «Славяне» 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Открывать для себя что-то новое очень интересно, научится играть в боулинг и бильярд, кататься на роликах и многое другое.</a:t>
            </a: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548681"/>
            <a:ext cx="6254044" cy="864096"/>
          </a:xfrm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Моя школа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632847" cy="4752528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Моя школа СОШ№17 расположена в Амурском поселке города Омска. Директор </a:t>
            </a:r>
            <a:r>
              <a:rPr lang="ru-RU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Чешегорова</a:t>
            </a:r>
            <a:r>
              <a:rPr lang="ru-RU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М.В..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проводит конкурс «Безопасное колесо»</a:t>
            </a:r>
          </a:p>
          <a:p>
            <a:pPr algn="l"/>
            <a:r>
              <a:rPr lang="ru-RU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Декельбаум</a:t>
            </a:r>
            <a:r>
              <a:rPr lang="ru-RU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В.В.- учитель русского языка и литературы</a:t>
            </a:r>
          </a:p>
          <a:p>
            <a:pPr algn="l"/>
            <a:r>
              <a:rPr lang="ru-RU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Бочарова</a:t>
            </a:r>
            <a:r>
              <a:rPr lang="ru-RU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Л.И.- учитель биологии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Васина Л.В.- учитель физики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Мне нравились эти уроки, потому что учителя очень интересно рассказывали свой предмет.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Учителя могут рассказать много занимательного по своему предмету и дать много советов жизненных.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Никогда не бросали в сложной ситуации и поддерживали всеми возможными способами.</a:t>
            </a:r>
            <a:endParaRPr lang="ru-RU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704856" cy="79208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Моя общественная работа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7776863" cy="482453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место в студенческой олимпиаде по информатике и МОИ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 конкурса « Духовно-нравственное воспитание: взгляд в будущее»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Диплом лауреата 1 степени Всероссийского и Международного Фестиваль-конкурса детского и юношеского творчества  «Юность» </a:t>
            </a:r>
            <a:r>
              <a:rPr lang="ru-RU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г.Москва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фольклорный ансамбль «Славяне»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Диплом участника всероссийского конкурса « Роза ветров»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Лауреат 3 степени конкурса народных исполнителей «Звонкие голоса-2»</a:t>
            </a: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1"/>
            <a:ext cx="6254044" cy="792088"/>
          </a:xfrm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Мое имя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560840" cy="489654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Елена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свет, светлая (древнегреческое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Древняя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формула имени - Селена - луна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Имя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Елена греческого происхождения. Его перевод неоднозначен, скорее всего, означает «избранная», «светлая». Также имя Елена можно интерпретировать как «факел», «огонь», «свет»; «светлая», «сверкающая», «сияющая», «блестящая», «солнечная», «лунная», «огненная», «избранная». Есть мнение, что имя Елена соотносится с понятиями «солнечный луч» или «солнечный свет», а само имя Елена – это производное имя от имени Гелиос, бога Солнца в древнегреческой мифологии.</a:t>
            </a:r>
          </a:p>
        </p:txBody>
      </p:sp>
    </p:spTree>
    <p:extLst>
      <p:ext uri="{BB962C8B-B14F-4D97-AF65-F5344CB8AC3E}">
        <p14:creationId xmlns:p14="http://schemas.microsoft.com/office/powerpoint/2010/main" val="25386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548681"/>
            <a:ext cx="6254044" cy="792087"/>
          </a:xfrm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Моя семья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5" y="1484784"/>
            <a:ext cx="7416824" cy="43924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Моя семья состоит из трех человек и двух кошек.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Бабушка – наш личный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бухгалтер и воспитатель. Очень специфичный человек. </a:t>
            </a: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Мама – повар по образованию, продавец по жизни. Вкусно и много готовит.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– студентка. Живу, учусь и люблю свою семью.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Кошки Ася и </a:t>
            </a:r>
            <a:r>
              <a:rPr lang="ru-RU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Няша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наши маленькие пушистые антидепрессанты. </a:t>
            </a: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548681"/>
            <a:ext cx="6254044" cy="720079"/>
          </a:xfrm>
        </p:spPr>
        <p:txBody>
          <a:bodyPr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Тайны моего характера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1556792"/>
            <a:ext cx="6231467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Жизнерадостна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эмоциональна, обладает бурной фантазией.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Держусь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несколько в стороне от других людей.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Живу,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погруженная в свой внутренний мир, в котором и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заключается счастье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жизни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жизнерадостна и оптимистична. с легкостью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увлекаюсь каким-либо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делом.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Пытаюсь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вязать, строчить, расшивать.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Нравится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изящество в вещах.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Характером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большей степени похожа на папу. </a:t>
            </a:r>
          </a:p>
        </p:txBody>
      </p:sp>
    </p:spTree>
    <p:extLst>
      <p:ext uri="{BB962C8B-B14F-4D97-AF65-F5344CB8AC3E}">
        <p14:creationId xmlns:p14="http://schemas.microsoft.com/office/powerpoint/2010/main" val="28719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38379"/>
            <a:ext cx="7819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Известные люди с именем Елена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Елена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Премудрая (героиня русских сказок)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Елена Глинская (великая княгиня Московская, мать Ивана Грозного)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Алёна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Апина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(Елена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Лёвочкина; российская эстрадная певица)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Алёна Хмельницкая, Елена Хмельницкая (российская киноактриса)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Елена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Образцова (певица (меццо-сопрано), народная артистка СССР)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Елена Проклова (актриса)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Елена Боннэр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правозащитница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жена академика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А.Д.Сахарова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Елена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Гнесина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(музыкант-педагог)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Елена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Камбурова (певица, художественный руководитель, народная артистка России)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Хелен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Миррен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((род.1945) настоящее имя - Елена Миронова; английская киноактриса русского происхождения)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Хелена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Бонэм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Картер (английская киноактриса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548681"/>
            <a:ext cx="6254044" cy="72007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Мой город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7704855" cy="4968552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Омск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 в 1716 году.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Омск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производит впечатление интеллигентного города с чистым облагороженным центром, множеством культурных учреждений и изобилием малых архитектурных форм.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Исторический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условно делится на две части: старинные военные сооружения у слияния Иртыша и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Оми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более поздний квартал вокруг улицы Ленина с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Любинским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проспектом. 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На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левом берегу Иртыша, у Ленинградского моста, разбит парк «Птичья гавань — особо охраняемый природный памятник в черте города. Парк разбит на пути миграции птиц- 80 видов. Они гнездятся на цепи островов трех озер.</a:t>
            </a:r>
          </a:p>
          <a:p>
            <a:pPr algn="l" fontAlgn="base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Прямо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черте города находится и аэропорт Омска — в семи километрах от исторического центра. 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9" y="620689"/>
            <a:ext cx="7704856" cy="1728191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Омский академический театр драмы — один из старейших драматических театров Сибири. Здание театра является памятником архитектуры, построенным в стиле сибирского барокко в </a:t>
            </a:r>
            <a:r>
              <a:rPr lang="ru-RU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1905 </a:t>
            </a:r>
            <a:r>
              <a:rPr lang="ru-RU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году.</a:t>
            </a:r>
          </a:p>
        </p:txBody>
      </p:sp>
      <p:pic>
        <p:nvPicPr>
          <p:cNvPr id="1028" name="Picture 4" descr="http://www.komandirovka.ru/upload/save_file_existing/98/ade/ade490bfc5c5a57b361744cddfa07d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7"/>
            <a:ext cx="698477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1"/>
            <a:ext cx="7776863" cy="100811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Свято-Успенский кафедральный собор на Соборной площади</a:t>
            </a:r>
          </a:p>
        </p:txBody>
      </p:sp>
      <p:pic>
        <p:nvPicPr>
          <p:cNvPr id="2050" name="Picture 2" descr="Фотография Успенский соб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256584" cy="48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1"/>
            <a:ext cx="7776863" cy="1872207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Статуя "Люба" установлена в центре Омска. Статуя посвящена жене губернатора Густава фон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Гасфордта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Люба. Она умерла в середине XIX века вскоре после замужества. Люба вошла в историю города тем, что в честь ее была названа первая роща в городе,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Любинская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роща, вырубленная через несколько десятилетий. </a:t>
            </a:r>
          </a:p>
        </p:txBody>
      </p:sp>
      <p:pic>
        <p:nvPicPr>
          <p:cNvPr id="3074" name="Picture 2" descr="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744924"/>
            <a:ext cx="3766319" cy="354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отография Статуя &amp;quot;Люба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492896"/>
            <a:ext cx="378042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4162</TotalTime>
  <Words>748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Мокерова Елена Сергеевна ОмГПУ  МИФиТ  4 курс</vt:lpstr>
      <vt:lpstr>Мое имя</vt:lpstr>
      <vt:lpstr>Моя семья</vt:lpstr>
      <vt:lpstr>Тайны моего характера</vt:lpstr>
      <vt:lpstr>Презентация PowerPoint</vt:lpstr>
      <vt:lpstr>Мой город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Мои друзья</vt:lpstr>
      <vt:lpstr>Мои увлечения</vt:lpstr>
      <vt:lpstr>Моя школа</vt:lpstr>
      <vt:lpstr>Моя общественная работа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Ёрик</dc:creator>
  <cp:lastModifiedBy>Ёрик</cp:lastModifiedBy>
  <cp:revision>18</cp:revision>
  <dcterms:created xsi:type="dcterms:W3CDTF">2014-10-24T17:59:50Z</dcterms:created>
  <dcterms:modified xsi:type="dcterms:W3CDTF">2014-10-27T15:22:46Z</dcterms:modified>
</cp:coreProperties>
</file>