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94.xml" ContentType="application/vnd.openxmlformats-officedocument.presentationml.slide+xml"/>
  <Override PartName="/ppt/tags/tag8.xml" ContentType="application/vnd.openxmlformats-officedocument.presentationml.tags+xml"/>
  <Override PartName="/ppt/tags/tag140.xml" ContentType="application/vnd.openxmlformats-officedocument.presentationml.tags+xml"/>
  <Override PartName="/ppt/theme/theme5.xml" ContentType="application/vnd.openxmlformats-officedocument.theme+xml"/>
  <Override PartName="/ppt/tags/tag238.xml" ContentType="application/vnd.openxmlformats-officedocument.presentationml.tags+xml"/>
  <Override PartName="/ppt/tags/tag285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tags/tag216.xml" ContentType="application/vnd.openxmlformats-officedocument.presentationml.tags+xml"/>
  <Override PartName="/ppt/tags/tag263.xml" ContentType="application/vnd.openxmlformats-officedocument.presentationml.tags+xml"/>
  <Default Extension="xml" ContentType="application/xml"/>
  <Override PartName="/ppt/slides/slide50.xml" ContentType="application/vnd.openxmlformats-officedocument.presentationml.slide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gs/tag241.xml" ContentType="application/vnd.openxmlformats-officedocument.presentationml.tags+xml"/>
  <Override PartName="/ppt/tags/tag16.xml" ContentType="application/vnd.openxmlformats-officedocument.presentationml.tags+xml"/>
  <Override PartName="/ppt/tags/tag63.xml" ContentType="application/vnd.openxmlformats-officedocument.presentationml.tags+xml"/>
  <Override PartName="/ppt/tags/tag178.xml" ContentType="application/vnd.openxmlformats-officedocument.presentationml.tag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41.xml" ContentType="application/vnd.openxmlformats-officedocument.presentationml.tags+xml"/>
  <Override PartName="/ppt/tags/tag279.xml" ContentType="application/vnd.openxmlformats-officedocument.presentationml.tags+xml"/>
  <Override PartName="/ppt/notesSlides/notesSlide7.xml" ContentType="application/vnd.openxmlformats-officedocument.presentationml.notesSlide+xml"/>
  <Override PartName="/ppt/slides/slide88.xml" ContentType="application/vnd.openxmlformats-officedocument.presentationml.slide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theme/theme10.xml" ContentType="application/vnd.openxmlformats-officedocument.theme+xml"/>
  <Override PartName="/ppt/slideLayouts/slideLayout87.xml" ContentType="application/vnd.openxmlformats-officedocument.presentationml.slideLayout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tags/tag112.xml" ContentType="application/vnd.openxmlformats-officedocument.presentationml.tags+xml"/>
  <Default Extension="png" ContentType="image/png"/>
  <Override PartName="/ppt/slideLayouts/slideLayout118.xml" ContentType="application/vnd.openxmlformats-officedocument.presentationml.slideLayout+xml"/>
  <Override PartName="/ppt/tags/tag257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slideLayouts/slideLayout65.xml" ContentType="application/vnd.openxmlformats-officedocument.presentationml.slideLayout+xml"/>
  <Override PartName="/ppt/slides/slide44.xml" ContentType="application/vnd.openxmlformats-officedocument.presentationml.slide+xml"/>
  <Override PartName="/ppt/slides/slide91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tags/tag235.xml" ContentType="application/vnd.openxmlformats-officedocument.presentationml.tags+xml"/>
  <Override PartName="/ppt/tags/tag282.xml" ContentType="application/vnd.openxmlformats-officedocument.presentationml.tags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ppt/tags/tag260.xml" ContentType="application/vnd.openxmlformats-officedocument.presentationml.tags+xml"/>
  <Override PartName="/ppt/tags/tag35.xml" ContentType="application/vnd.openxmlformats-officedocument.presentationml.tags+xml"/>
  <Override PartName="/ppt/slideLayouts/slideLayout21.xml" ContentType="application/vnd.openxmlformats-officedocument.presentationml.slideLayout+xml"/>
  <Override PartName="/ppt/tags/tag82.xml" ContentType="application/vnd.openxmlformats-officedocument.presentationml.tags+xml"/>
  <Override PartName="/ppt/tags/tag197.xml" ContentType="application/vnd.openxmlformats-officedocument.presentationml.tags+xml"/>
  <Override PartName="/ppt/slideLayouts/slideLayout121.xml" ContentType="application/vnd.openxmlformats-officedocument.presentationml.slideLayout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298.xml" ContentType="application/vnd.openxmlformats-officedocument.presentationml.tags+xml"/>
  <Override PartName="/ppt/slideMasters/slideMaster5.xml" ContentType="application/vnd.openxmlformats-officedocument.presentationml.slideMaster+xml"/>
  <Override PartName="/ppt/tags/tag106.xml" ContentType="application/vnd.openxmlformats-officedocument.presentationml.tags+xml"/>
  <Override PartName="/ppt/tags/tag153.xml" ContentType="application/vnd.openxmlformats-officedocument.presentationml.tags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tags/tag131.xml" ContentType="application/vnd.openxmlformats-officedocument.presentationml.tags+xml"/>
  <Override PartName="/ppt/tags/tag229.xml" ContentType="application/vnd.openxmlformats-officedocument.presentationml.tags+xml"/>
  <Override PartName="/ppt/tags/tag276.xml" ContentType="application/vnd.openxmlformats-officedocument.presentationml.tags+xml"/>
  <Override PartName="/ppt/tags/tag98.xml" ContentType="application/vnd.openxmlformats-officedocument.presentationml.tags+xml"/>
  <Override PartName="/ppt/slideLayouts/slideLayout37.xml" ContentType="application/vnd.openxmlformats-officedocument.presentationml.slideLayout+xml"/>
  <Override PartName="/ppt/tags/tag207.xml" ContentType="application/vnd.openxmlformats-officedocument.presentationml.tags+xml"/>
  <Override PartName="/ppt/slideLayouts/slideLayout84.xml" ContentType="application/vnd.openxmlformats-officedocument.presentationml.slideLayout+xml"/>
  <Override PartName="/ppt/tags/tag254.xml" ContentType="application/vnd.openxmlformats-officedocument.presentationml.tags+xml"/>
  <Override PartName="/ppt/slides/slide16.xml" ContentType="application/vnd.openxmlformats-officedocument.presentationml.slide+xml"/>
  <Override PartName="/ppt/slides/slide63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tags/tag232.xml" ContentType="application/vnd.openxmlformats-officedocument.presentationml.tags+xml"/>
  <Override PartName="/ppt/tags/tag54.xml" ContentType="application/vnd.openxmlformats-officedocument.presentationml.tags+xml"/>
  <Override PartName="/ppt/tags/tag169.xml" ContentType="application/vnd.openxmlformats-officedocument.presentationml.tags+xml"/>
  <Override PartName="/ppt/slideLayouts/slideLayout40.xml" ContentType="application/vnd.openxmlformats-officedocument.presentationml.slideLayout+xml"/>
  <Override PartName="/ppt/tags/tag210.xml" ContentType="application/vnd.openxmlformats-officedocument.presentationml.tags+xml"/>
  <Override PartName="/ppt/tags/tag308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slides/slide79.xml" ContentType="application/vnd.openxmlformats-officedocument.presentationml.slide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125.xml" ContentType="application/vnd.openxmlformats-officedocument.presentationml.tags+xml"/>
  <Override PartName="/ppt/tags/tag172.xml" ContentType="application/vnd.openxmlformats-officedocument.presentationml.tags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slideLayouts/slideLayout109.xml" ContentType="application/vnd.openxmlformats-officedocument.presentationml.slideLayout+xml"/>
  <Override PartName="/ppt/tags/tag248.xml" ContentType="application/vnd.openxmlformats-officedocument.presentationml.tags+xml"/>
  <Override PartName="/ppt/tags/tag295.xml" ContentType="application/vnd.openxmlformats-officedocument.presentationml.tags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tags/tag226.xml" ContentType="application/vnd.openxmlformats-officedocument.presentationml.tags+xml"/>
  <Override PartName="/ppt/tags/tag273.xml" ContentType="application/vnd.openxmlformats-officedocument.presentationml.tags+xml"/>
  <Override PartName="/ppt/slides/slide35.xml" ContentType="application/vnd.openxmlformats-officedocument.presentationml.slide+xml"/>
  <Override PartName="/ppt/slides/slide82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tags/tag48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tags/tag204.xml" ContentType="application/vnd.openxmlformats-officedocument.presentationml.tags+xml"/>
  <Override PartName="/ppt/slideLayouts/slideLayout112.xml" ContentType="application/vnd.openxmlformats-officedocument.presentationml.slideLayout+xml"/>
  <Override PartName="/ppt/tags/tag251.xml" ContentType="application/vnd.openxmlformats-officedocument.presentationml.tags+xml"/>
  <Override PartName="/ppt/tags/tag26.xml" ContentType="application/vnd.openxmlformats-officedocument.presentationml.tags+xml"/>
  <Override PartName="/ppt/slideLayouts/slideLayout12.xml" ContentType="application/vnd.openxmlformats-officedocument.presentationml.slideLayout+xml"/>
  <Override PartName="/ppt/tags/tag73.xml" ContentType="application/vnd.openxmlformats-officedocument.presentationml.tags+xml"/>
  <Override PartName="/ppt/theme/theme17.xml" ContentType="application/vnd.openxmlformats-officedocument.theme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slides/slide98.xml" ContentType="application/vnd.openxmlformats-officedocument.presentationml.slide+xml"/>
  <Override PartName="/ppt/tags/tag51.xml" ContentType="application/vnd.openxmlformats-officedocument.presentationml.tags+xml"/>
  <Override PartName="/ppt/theme/theme9.xml" ContentType="application/vnd.openxmlformats-officedocument.theme+xml"/>
  <Override PartName="/ppt/tags/tag289.xml" ContentType="application/vnd.openxmlformats-officedocument.presentationml.tags+xml"/>
  <Override PartName="/ppt/tags/tag305.xml" ContentType="application/vnd.openxmlformats-officedocument.presentationml.tags+xml"/>
  <Override PartName="/ppt/tags/tag144.xml" ContentType="application/vnd.openxmlformats-officedocument.presentationml.tags+xml"/>
  <Override PartName="/ppt/tags/tag191.xml" ContentType="application/vnd.openxmlformats-officedocument.presentationml.tags+xml"/>
  <Override PartName="/ppt/slideLayouts/slideLayout97.xml" ContentType="application/vnd.openxmlformats-officedocument.presentationml.slideLayout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tags/tag122.xml" ContentType="application/vnd.openxmlformats-officedocument.presentationml.tags+xml"/>
  <Override PartName="/ppt/tags/tag267.xml" ContentType="application/vnd.openxmlformats-officedocument.presentationml.tags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54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tags/tag89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tags/tag245.xml" ContentType="application/vnd.openxmlformats-officedocument.presentationml.tags+xml"/>
  <Override PartName="/ppt/tags/tag292.xml" ContentType="application/vnd.openxmlformats-officedocument.presentationml.tags+xml"/>
  <Override PartName="/ppt/tags/tag100.xml" ContentType="application/vnd.openxmlformats-officedocument.presentationml.tags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s/slide32.xml" ContentType="application/vnd.openxmlformats-officedocument.presentationml.slide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tags/tag270.xml" ContentType="application/vnd.openxmlformats-officedocument.presentationml.tags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slideLayouts/slideLayout20.xml" ContentType="application/vnd.openxmlformats-officedocument.presentationml.slideLayout+xml"/>
  <Override PartName="/ppt/tags/tag92.xml" ContentType="application/vnd.openxmlformats-officedocument.presentationml.tags+xml"/>
  <Override PartName="/ppt/slideLayouts/slideLayout31.xml" ContentType="application/vnd.openxmlformats-officedocument.presentationml.slideLayout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01.xml" ContentType="application/vnd.openxmlformats-officedocument.presentationml.tags+xml"/>
  <Override PartName="/ppt/tags/tag212.xml" ContentType="application/vnd.openxmlformats-officedocument.presentationml.tags+xml"/>
  <Override PartName="/ppt/slideLayouts/slideLayout120.xml" ContentType="application/vnd.openxmlformats-officedocument.presentationml.slideLayout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heme/theme14.xml" ContentType="application/vnd.openxmlformats-officedocument.them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ags/tag297.xml" ContentType="application/vnd.openxmlformats-officedocument.presentationml.tags+xml"/>
  <Override PartName="/ppt/tags/tag302.xml" ContentType="application/vnd.openxmlformats-officedocument.presentationml.tag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tags/tag141.xml" ContentType="application/vnd.openxmlformats-officedocument.presentationml.tags+xml"/>
  <Override PartName="/ppt/slideLayouts/slideLayout58.xml" ContentType="application/vnd.openxmlformats-officedocument.presentationml.slideLayout+xml"/>
  <Override PartName="/ppt/tags/tag228.xml" ContentType="application/vnd.openxmlformats-officedocument.presentationml.tags+xml"/>
  <Override PartName="/ppt/tags/tag239.xml" ContentType="application/vnd.openxmlformats-officedocument.presentationml.tags+xml"/>
  <Override PartName="/ppt/tags/tag275.xml" ContentType="application/vnd.openxmlformats-officedocument.presentationml.tags+xml"/>
  <Override PartName="/ppt/tags/tag286.xml" ContentType="application/vnd.openxmlformats-officedocument.presentationml.tags+xml"/>
  <Override PartName="/ppt/notesSlides/notesSlide3.xml" ContentType="application/vnd.openxmlformats-officedocument.presentationml.notesSlide+xml"/>
  <Default Extension="bin" ContentType="application/vnd.ms-office.legacyDiagramTex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ags/tag217.xml" ContentType="application/vnd.openxmlformats-officedocument.presentationml.tags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ags/tag264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slideLayouts/slideLayout25.xml" ContentType="application/vnd.openxmlformats-officedocument.presentationml.slideLayout+xml"/>
  <Override PartName="/ppt/tags/tag206.xml" ContentType="application/vnd.openxmlformats-officedocument.presentationml.tags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ags/tag253.xml" ContentType="application/vnd.openxmlformats-officedocument.presentationml.tags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slideLayouts/slideLayout14.xml" ContentType="application/vnd.openxmlformats-officedocument.presentationml.slideLayout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ags/tag231.xml" ContentType="application/vnd.openxmlformats-officedocument.presentationml.tags+xml"/>
  <Override PartName="/ppt/tags/tag242.xml" ContentType="application/vnd.openxmlformats-officedocument.presentationml.tags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slideLayouts/slideLayout50.xml" ContentType="application/vnd.openxmlformats-officedocument.presentationml.slideLayout+xml"/>
  <Override PartName="/ppt/tags/tag220.xml" ContentType="application/vnd.openxmlformats-officedocument.presentationml.tags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07.xml" ContentType="application/vnd.openxmlformats-officedocument.presentationml.tags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slides/slide89.xml" ContentType="application/vnd.openxmlformats-officedocument.presentationml.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slideLayouts/slideLayout99.xml" ContentType="application/vnd.openxmlformats-officedocument.presentationml.slideLayout+xml"/>
  <Override PartName="/ppt/slides/slide78.xml" ContentType="application/vnd.openxmlformats-officedocument.presentationml.slide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ppt/theme/theme11.xml" ContentType="application/vnd.openxmlformats-officedocument.theme+xml"/>
  <Override PartName="/ppt/slideLayouts/slideLayout88.xml" ContentType="application/vnd.openxmlformats-officedocument.presentationml.slideLayout+xml"/>
  <Override PartName="/ppt/tags/tag269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ags/tag247.xml" ContentType="application/vnd.openxmlformats-officedocument.presentationml.tags+xml"/>
  <Override PartName="/ppt/tags/tag258.xml" ContentType="application/vnd.openxmlformats-officedocument.presentationml.tags+xml"/>
  <Override PartName="/ppt/tags/tag294.xml" ContentType="application/vnd.openxmlformats-officedocument.presentationml.tags+xml"/>
  <Override PartName="/ppt/tags/tag310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tags/tag102.xml" ContentType="application/vnd.openxmlformats-officedocument.presentationml.tags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ags/tag236.xml" ContentType="application/vnd.openxmlformats-officedocument.presentationml.tags+xml"/>
  <Override PartName="/ppt/tags/tag283.xml" ContentType="application/vnd.openxmlformats-officedocument.presentationml.tags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slideLayouts/slideLayout44.xml" ContentType="application/vnd.openxmlformats-officedocument.presentationml.slideLayout+xml"/>
  <Override PartName="/ppt/tags/tag225.xml" ContentType="application/vnd.openxmlformats-officedocument.presentationml.tags+xml"/>
  <Override PartName="/ppt/slideLayouts/slideLayout91.xml" ContentType="application/vnd.openxmlformats-officedocument.presentationml.slideLayout+xml"/>
  <Override PartName="/ppt/tags/tag272.xml" ContentType="application/vnd.openxmlformats-officedocument.presentationml.tags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tags/tag47.xml" ContentType="application/vnd.openxmlformats-officedocument.presentationml.tags+xml"/>
  <Override PartName="/ppt/slideLayouts/slideLayout22.xml" ContentType="application/vnd.openxmlformats-officedocument.presentationml.slideLayout+xml"/>
  <Override PartName="/ppt/tags/tag94.xml" ContentType="application/vnd.openxmlformats-officedocument.presentationml.tags+xml"/>
  <Override PartName="/ppt/slideLayouts/slideLayout33.xml" ContentType="application/vnd.openxmlformats-officedocument.presentationml.slideLayout+xml"/>
  <Override PartName="/ppt/tags/tag198.xml" ContentType="application/vnd.openxmlformats-officedocument.presentationml.tags+xml"/>
  <Override PartName="/ppt/tags/tag203.xml" ContentType="application/vnd.openxmlformats-officedocument.presentationml.tags+xml"/>
  <Override PartName="/ppt/tags/tag214.xml" ContentType="application/vnd.openxmlformats-officedocument.presentationml.tags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ags/tag250.xml" ContentType="application/vnd.openxmlformats-officedocument.presentationml.tags+xml"/>
  <Override PartName="/ppt/tags/tag261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tags/tag187.xml" ContentType="application/vnd.openxmlformats-officedocument.presentationml.tags+xml"/>
  <Override PartName="/ppt/theme/theme16.xml" ContentType="application/vnd.openxmlformats-officedocument.theme+xml"/>
  <Override PartName="/ppt/slideLayouts/slideLayout111.xml" ContentType="application/vnd.openxmlformats-officedocument.presentationml.slideLayou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heme/theme8.xml" ContentType="application/vnd.openxmlformats-officedocument.theme+xml"/>
  <Override PartName="/ppt/tags/tag299.xml" ContentType="application/vnd.openxmlformats-officedocument.presentationml.tags+xml"/>
  <Override PartName="/ppt/tags/tag304.xml" ContentType="application/vnd.openxmlformats-officedocument.presentationml.tags+xml"/>
  <Override PartName="/ppt/slides/slide97.xml" ContentType="application/vnd.openxmlformats-officedocument.presentationml.slide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tags/tag277.xml" ContentType="application/vnd.openxmlformats-officedocument.presentationml.tags+xml"/>
  <Override PartName="/ppt/tags/tag288.xml" ContentType="application/vnd.openxmlformats-officedocument.presentationml.tags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tags/tag132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ags/tag219.xml" ContentType="application/vnd.openxmlformats-officedocument.presentationml.tags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ags/tag266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slideLayouts/slideLayout27.xml" ContentType="application/vnd.openxmlformats-officedocument.presentationml.slideLayout+xml"/>
  <Override PartName="/ppt/tags/tag208.xml" ContentType="application/vnd.openxmlformats-officedocument.presentationml.tags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ags/tag255.xml" ContentType="application/vnd.openxmlformats-officedocument.presentationml.tags+xml"/>
  <Override PartName="/ppt/slides/slide53.xml" ContentType="application/vnd.openxmlformats-officedocument.presentationml.slide+xml"/>
  <Override PartName="/ppt/tags/tag3.xml" ContentType="application/vnd.openxmlformats-officedocument.presentationml.tags+xml"/>
  <Default Extension="jpeg" ContentType="image/jpeg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ags/tag233.xml" ContentType="application/vnd.openxmlformats-officedocument.presentationml.tags+xml"/>
  <Override PartName="/ppt/tags/tag244.xml" ContentType="application/vnd.openxmlformats-officedocument.presentationml.tags+xml"/>
  <Override PartName="/ppt/tags/tag280.xml" ContentType="application/vnd.openxmlformats-officedocument.presentationml.tags+xml"/>
  <Override PartName="/ppt/tags/tag291.xml" ContentType="application/vnd.openxmlformats-officedocument.presentationml.tags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222.xml" ContentType="application/vnd.openxmlformats-officedocument.presentationml.tags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tags/tag55.xml" ContentType="application/vnd.openxmlformats-officedocument.presentationml.tags+xml"/>
  <Override PartName="/ppt/slideLayouts/slideLayout30.xml" ContentType="application/vnd.openxmlformats-officedocument.presentationml.slideLayout+xml"/>
  <Override PartName="/ppt/tags/tag159.xml" ContentType="application/vnd.openxmlformats-officedocument.presentationml.tags+xml"/>
  <Override PartName="/ppt/tags/tag211.xml" ContentType="application/vnd.openxmlformats-officedocument.presentationml.tags+xml"/>
  <Override PartName="/ppt/tags/tag309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tags/tag22.xml" ContentType="application/vnd.openxmlformats-officedocument.presentationml.tags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ags/tag249.xml" ContentType="application/vnd.openxmlformats-officedocument.presentationml.tags+xml"/>
  <Override PartName="/ppt/tags/tag296.xml" ContentType="application/vnd.openxmlformats-officedocument.presentationml.tags+xml"/>
  <Override PartName="/ppt/tags/tag301.xml" ContentType="application/vnd.openxmlformats-officedocument.presentationml.tags+xml"/>
  <Override PartName="/ppt/slideMasters/slideMaster3.xml" ContentType="application/vnd.openxmlformats-officedocument.presentationml.slideMaster+xml"/>
  <Override PartName="/ppt/slides/slide58.xml" ContentType="application/vnd.openxmlformats-officedocument.presentationml.slide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tags/tag227.xml" ContentType="application/vnd.openxmlformats-officedocument.presentationml.tags+xml"/>
  <Override PartName="/ppt/tags/tag274.xml" ContentType="application/vnd.openxmlformats-officedocument.presentationml.tags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slideLayouts/slideLayout35.xml" ContentType="application/vnd.openxmlformats-officedocument.presentationml.slideLayout+xml"/>
  <Override PartName="/ppt/tags/tag205.xml" ContentType="application/vnd.openxmlformats-officedocument.presentationml.tags+xml"/>
  <Override PartName="/ppt/slideLayouts/slideLayout82.xml" ContentType="application/vnd.openxmlformats-officedocument.presentationml.slideLayout+xml"/>
  <Override PartName="/ppt/tags/tag252.xml" ContentType="application/vnd.openxmlformats-officedocument.presentationml.tags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189.xml" ContentType="application/vnd.openxmlformats-officedocument.presentationml.tags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74.xml" ContentType="application/vnd.openxmlformats-officedocument.presentationml.tags+xml"/>
  <Override PartName="/ppt/tags/tag230.xml" ContentType="application/vnd.openxmlformats-officedocument.presentationml.tags+xml"/>
  <Override PartName="/ppt/tags/tag52.xml" ContentType="application/vnd.openxmlformats-officedocument.presentationml.tags+xml"/>
  <Override PartName="/ppt/tags/tag167.xml" ContentType="application/vnd.openxmlformats-officedocument.presentationml.tags+xml"/>
  <Override PartName="/ppt/tags/tag306.xml" ContentType="application/vnd.openxmlformats-officedocument.presentationml.tags+xml"/>
  <Override PartName="/ppt/slides/slide99.xml" ContentType="application/vnd.openxmlformats-officedocument.presentationml.slide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slides/slide77.xml" ContentType="application/vnd.openxmlformats-officedocument.presentationml.slide+xml"/>
  <Override PartName="/ppt/tags/tag30.xml" ContentType="application/vnd.openxmlformats-officedocument.presentationml.tags+xml"/>
  <Override PartName="/ppt/slideLayouts/slideLayout98.xml" ContentType="application/vnd.openxmlformats-officedocument.presentationml.slideLayout+xml"/>
  <Override PartName="/ppt/tags/tag268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123.xml" ContentType="application/vnd.openxmlformats-officedocument.presentationml.tags+xml"/>
  <Override PartName="/ppt/slideLayouts/slideLayout29.xml" ContentType="application/vnd.openxmlformats-officedocument.presentationml.slideLayout+xml"/>
  <Override PartName="/ppt/tags/tag170.xml" ContentType="application/vnd.openxmlformats-officedocument.presentationml.tags+xml"/>
  <Override PartName="/ppt/slideLayouts/slideLayout76.xml" ContentType="application/vnd.openxmlformats-officedocument.presentationml.slideLayout+xml"/>
  <Override PartName="/ppt/slides/slide55.xml" ContentType="application/vnd.openxmlformats-officedocument.presentationml.slide+xml"/>
  <Override PartName="/ppt/tags/tag101.xml" ContentType="application/vnd.openxmlformats-officedocument.presentationml.tags+xml"/>
  <Override PartName="/ppt/slideLayouts/slideLayout107.xml" ContentType="application/vnd.openxmlformats-officedocument.presentationml.slideLayout+xml"/>
  <Override PartName="/ppt/tags/tag246.xml" ContentType="application/vnd.openxmlformats-officedocument.presentationml.tags+xml"/>
  <Override PartName="/ppt/tags/tag293.xml" ContentType="application/vnd.openxmlformats-officedocument.presentationml.tags+xml"/>
  <Override PartName="/ppt/slides/slide33.xml" ContentType="application/vnd.openxmlformats-officedocument.presentationml.slide+xml"/>
  <Override PartName="/ppt/slides/slide80.xml" ContentType="application/vnd.openxmlformats-officedocument.presentationml.slide+xml"/>
  <Override PartName="/ppt/tags/tag68.xml" ContentType="application/vnd.openxmlformats-officedocument.presentationml.tags+xml"/>
  <Override PartName="/ppt/slideLayouts/slideLayout54.xml" ContentType="application/vnd.openxmlformats-officedocument.presentationml.slideLayout+xml"/>
  <Override PartName="/ppt/tags/tag224.xml" ContentType="application/vnd.openxmlformats-officedocument.presentationml.tags+xml"/>
  <Override PartName="/ppt/tags/tag271.xml" ContentType="application/vnd.openxmlformats-officedocument.presentationml.tags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46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202.xml" ContentType="application/vnd.openxmlformats-officedocument.presentationml.tags+xml"/>
  <Override PartName="/ppt/slideLayouts/slideLayout110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heme/theme15.xml" ContentType="application/vnd.openxmlformats-officedocument.theme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tags/tag142.xml" ContentType="application/vnd.openxmlformats-officedocument.presentationml.tags+xml"/>
  <Override PartName="/ppt/theme/theme7.xml" ContentType="application/vnd.openxmlformats-officedocument.theme+xml"/>
  <Override PartName="/ppt/tags/tag287.xml" ContentType="application/vnd.openxmlformats-officedocument.presentationml.tags+xml"/>
  <Override PartName="/ppt/tags/tag303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ags/tag120.xml" ContentType="application/vnd.openxmlformats-officedocument.presentationml.tags+xml"/>
  <Override PartName="/ppt/tags/tag218.xml" ContentType="application/vnd.openxmlformats-officedocument.presentationml.tags+xml"/>
  <Override PartName="/ppt/tags/tag265.xml" ContentType="application/vnd.openxmlformats-officedocument.presentationml.tags+xml"/>
  <Override PartName="/ppt/slides/slide2.xml" ContentType="application/vnd.openxmlformats-officedocument.presentationml.slide+xml"/>
  <Override PartName="/ppt/slides/slide52.xml" ContentType="application/vnd.openxmlformats-officedocument.presentationml.slide+xml"/>
  <Override PartName="/ppt/slides/slide100.xml" ContentType="application/vnd.openxmlformats-officedocument.presentationml.slide+xml"/>
  <Override PartName="/ppt/tags/tag87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tags/tag243.xml" ContentType="application/vnd.openxmlformats-officedocument.presentationml.tags+xml"/>
  <Override PartName="/ppt/tags/tag290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221.xml" ContentType="application/vnd.openxmlformats-officedocument.presentationml.tags+xml"/>
  <Override PartName="/ppt/slideMasters/slideMaster13.xml" ContentType="application/vnd.openxmlformats-officedocument.presentationml.slideMaster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notesSlides/notesSlide9.xml" ContentType="application/vnd.openxmlformats-officedocument.presentationml.notesSlide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slides/slide68.xml" ContentType="application/vnd.openxmlformats-officedocument.presentationml.slide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61.xml" ContentType="application/vnd.openxmlformats-officedocument.presentationml.tags+xml"/>
  <Override PartName="/ppt/tags/tag259.xml" ContentType="application/vnd.openxmlformats-officedocument.presentationml.tags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tags/tag300.xml" ContentType="application/vnd.openxmlformats-officedocument.presentationml.tags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slideLayouts/slideLayout45.xml" ContentType="application/vnd.openxmlformats-officedocument.presentationml.slideLayout+xml"/>
  <Override PartName="/ppt/tags/tag237.xml" ContentType="application/vnd.openxmlformats-officedocument.presentationml.tags+xml"/>
  <Override PartName="/ppt/tags/tag284.xml" ContentType="application/vnd.openxmlformats-officedocument.presentationml.tags+xml"/>
  <Override PartName="/ppt/slides/slide24.xml" ContentType="application/vnd.openxmlformats-officedocument.presentationml.slide+xml"/>
  <Override PartName="/ppt/slides/slide71.xml" ContentType="application/vnd.openxmlformats-officedocument.presentationml.slide+xml"/>
  <Override PartName="/ppt/tags/tag59.xml" ContentType="application/vnd.openxmlformats-officedocument.presentationml.tags+xml"/>
  <Override PartName="/ppt/tags/tag215.xml" ContentType="application/vnd.openxmlformats-officedocument.presentationml.tags+xml"/>
  <Override PartName="/ppt/slideLayouts/slideLayout92.xml" ContentType="application/vnd.openxmlformats-officedocument.presentationml.slideLayout+xml"/>
  <Override PartName="/ppt/tags/tag262.xml" ContentType="application/vnd.openxmlformats-officedocument.presentationml.tags+xml"/>
  <Override PartName="/ppt/slideLayouts/slideLayout1.xml" ContentType="application/vnd.openxmlformats-officedocument.presentationml.slideLayout+xml"/>
  <Override PartName="/ppt/tags/tag37.xml" ContentType="application/vnd.openxmlformats-officedocument.presentationml.tags+xml"/>
  <Override PartName="/ppt/tags/tag84.xml" ContentType="application/vnd.openxmlformats-officedocument.presentationml.tags+xml"/>
  <Override PartName="/ppt/slideLayouts/slideLayout23.xml" ContentType="application/vnd.openxmlformats-officedocument.presentationml.slideLayout+xml"/>
  <Override PartName="/ppt/tags/tag199.xml" ContentType="application/vnd.openxmlformats-officedocument.presentationml.tags+xml"/>
  <Override PartName="/ppt/slideLayouts/slideLayout70.xml" ContentType="application/vnd.openxmlformats-officedocument.presentationml.slideLayout+xml"/>
  <Override PartName="/ppt/tags/tag177.xml" ContentType="application/vnd.openxmlformats-officedocument.presentationml.tags+xml"/>
  <Override PartName="/ppt/slideLayouts/slideLayout101.xml" ContentType="application/vnd.openxmlformats-officedocument.presentationml.slideLayout+xml"/>
  <Override PartName="/ppt/tags/tag240.xml" ContentType="application/vnd.openxmlformats-officedocument.presentationml.tags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ags/tag40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notesSlides/notesSlide6.xml" ContentType="application/vnd.openxmlformats-officedocument.presentationml.notesSlide+xml"/>
  <Override PartName="/ppt/legacyDocTextInfo.bin" ContentType="application/vnd.ms-office.legacyDocTextInfo"/>
  <Override PartName="/ppt/slides/slide87.xml" ContentType="application/vnd.openxmlformats-officedocument.presentationml.slide+xml"/>
  <Override PartName="/ppt/tags/tag133.xml" ContentType="application/vnd.openxmlformats-officedocument.presentationml.tags+xml"/>
  <Override PartName="/ppt/tags/tag180.xml" ContentType="application/vnd.openxmlformats-officedocument.presentationml.tags+xml"/>
  <Override PartName="/ppt/tags/tag278.xml" ContentType="application/vnd.openxmlformats-officedocument.presentationml.tags+xml"/>
  <Override PartName="/ppt/slideLayouts/slideLayout39.xml" ContentType="application/vnd.openxmlformats-officedocument.presentationml.slideLayout+xml"/>
  <Override PartName="/ppt/tags/tag209.xml" ContentType="application/vnd.openxmlformats-officedocument.presentationml.tags+xml"/>
  <Override PartName="/ppt/slideLayouts/slideLayout86.xml" ContentType="application/vnd.openxmlformats-officedocument.presentationml.slideLayout+xml"/>
  <Override PartName="/ppt/tags/tag256.xml" ContentType="application/vnd.openxmlformats-officedocument.presentationml.tags+xml"/>
  <Override PartName="/ppt/slides/slide18.xml" ContentType="application/vnd.openxmlformats-officedocument.presentationml.slide+xml"/>
  <Override PartName="/ppt/slides/slide65.xml" ContentType="application/vnd.openxmlformats-officedocument.presentationml.slide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tags/tag111.xml" ContentType="application/vnd.openxmlformats-officedocument.presentationml.tags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234.xml" ContentType="application/vnd.openxmlformats-officedocument.presentationml.tags+xml"/>
  <Override PartName="/ppt/tags/tag281.xml" ContentType="application/vnd.openxmlformats-officedocument.presentationml.tags+xml"/>
  <Override PartName="/ppt/tags/tag56.xml" ContentType="application/vnd.openxmlformats-officedocument.presentationml.tags+xml"/>
  <Override PartName="/ppt/slideLayouts/slideLayout4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9" r:id="rId2"/>
    <p:sldMasterId id="2147483650" r:id="rId3"/>
    <p:sldMasterId id="2147483651" r:id="rId4"/>
    <p:sldMasterId id="2147483696" r:id="rId5"/>
    <p:sldMasterId id="2147483709" r:id="rId6"/>
    <p:sldMasterId id="2147483723" r:id="rId7"/>
    <p:sldMasterId id="2147483736" r:id="rId8"/>
    <p:sldMasterId id="2147483738" r:id="rId9"/>
    <p:sldMasterId id="2147483740" r:id="rId10"/>
    <p:sldMasterId id="2147483748" r:id="rId11"/>
    <p:sldMasterId id="2147483755" r:id="rId12"/>
    <p:sldMasterId id="2147483762" r:id="rId13"/>
    <p:sldMasterId id="2147483769" r:id="rId14"/>
    <p:sldMasterId id="2147483776" r:id="rId15"/>
    <p:sldMasterId id="2147483783" r:id="rId16"/>
    <p:sldMasterId id="2147483790" r:id="rId17"/>
    <p:sldMasterId id="2147483809" r:id="rId18"/>
  </p:sldMasterIdLst>
  <p:notesMasterIdLst>
    <p:notesMasterId r:id="rId121"/>
  </p:notesMasterIdLst>
  <p:sldIdLst>
    <p:sldId id="257" r:id="rId19"/>
    <p:sldId id="357" r:id="rId20"/>
    <p:sldId id="267" r:id="rId21"/>
    <p:sldId id="315" r:id="rId22"/>
    <p:sldId id="290" r:id="rId23"/>
    <p:sldId id="335" r:id="rId24"/>
    <p:sldId id="350" r:id="rId25"/>
    <p:sldId id="276" r:id="rId26"/>
    <p:sldId id="351" r:id="rId27"/>
    <p:sldId id="349" r:id="rId28"/>
    <p:sldId id="334" r:id="rId29"/>
    <p:sldId id="358" r:id="rId30"/>
    <p:sldId id="274" r:id="rId31"/>
    <p:sldId id="275" r:id="rId32"/>
    <p:sldId id="291" r:id="rId33"/>
    <p:sldId id="333" r:id="rId34"/>
    <p:sldId id="316" r:id="rId35"/>
    <p:sldId id="277" r:id="rId36"/>
    <p:sldId id="296" r:id="rId37"/>
    <p:sldId id="297" r:id="rId38"/>
    <p:sldId id="298" r:id="rId39"/>
    <p:sldId id="302" r:id="rId40"/>
    <p:sldId id="359" r:id="rId41"/>
    <p:sldId id="317" r:id="rId42"/>
    <p:sldId id="318" r:id="rId43"/>
    <p:sldId id="305" r:id="rId44"/>
    <p:sldId id="352" r:id="rId45"/>
    <p:sldId id="283" r:id="rId46"/>
    <p:sldId id="282" r:id="rId47"/>
    <p:sldId id="268" r:id="rId48"/>
    <p:sldId id="286" r:id="rId49"/>
    <p:sldId id="306" r:id="rId50"/>
    <p:sldId id="353" r:id="rId51"/>
    <p:sldId id="354" r:id="rId52"/>
    <p:sldId id="284" r:id="rId53"/>
    <p:sldId id="364" r:id="rId54"/>
    <p:sldId id="324" r:id="rId55"/>
    <p:sldId id="323" r:id="rId56"/>
    <p:sldId id="292" r:id="rId57"/>
    <p:sldId id="293" r:id="rId58"/>
    <p:sldId id="294" r:id="rId59"/>
    <p:sldId id="295" r:id="rId60"/>
    <p:sldId id="366" r:id="rId61"/>
    <p:sldId id="287" r:id="rId62"/>
    <p:sldId id="288" r:id="rId63"/>
    <p:sldId id="289" r:id="rId64"/>
    <p:sldId id="307" r:id="rId65"/>
    <p:sldId id="308" r:id="rId66"/>
    <p:sldId id="309" r:id="rId67"/>
    <p:sldId id="331" r:id="rId68"/>
    <p:sldId id="367" r:id="rId69"/>
    <p:sldId id="310" r:id="rId70"/>
    <p:sldId id="311" r:id="rId71"/>
    <p:sldId id="356" r:id="rId72"/>
    <p:sldId id="312" r:id="rId73"/>
    <p:sldId id="313" r:id="rId74"/>
    <p:sldId id="368" r:id="rId75"/>
    <p:sldId id="303" r:id="rId76"/>
    <p:sldId id="373" r:id="rId77"/>
    <p:sldId id="304" r:id="rId78"/>
    <p:sldId id="374" r:id="rId79"/>
    <p:sldId id="36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69" r:id="rId94"/>
    <p:sldId id="325" r:id="rId95"/>
    <p:sldId id="326" r:id="rId96"/>
    <p:sldId id="327" r:id="rId97"/>
    <p:sldId id="330" r:id="rId98"/>
    <p:sldId id="328" r:id="rId99"/>
    <p:sldId id="329" r:id="rId100"/>
    <p:sldId id="362" r:id="rId101"/>
    <p:sldId id="363" r:id="rId102"/>
    <p:sldId id="370" r:id="rId103"/>
    <p:sldId id="376" r:id="rId104"/>
    <p:sldId id="300" r:id="rId105"/>
    <p:sldId id="377" r:id="rId106"/>
    <p:sldId id="301" r:id="rId107"/>
    <p:sldId id="378" r:id="rId108"/>
    <p:sldId id="379" r:id="rId109"/>
    <p:sldId id="380" r:id="rId110"/>
    <p:sldId id="381" r:id="rId111"/>
    <p:sldId id="382" r:id="rId112"/>
    <p:sldId id="361" r:id="rId113"/>
    <p:sldId id="371" r:id="rId114"/>
    <p:sldId id="321" r:id="rId115"/>
    <p:sldId id="322" r:id="rId116"/>
    <p:sldId id="332" r:id="rId117"/>
    <p:sldId id="372" r:id="rId118"/>
    <p:sldId id="314" r:id="rId119"/>
    <p:sldId id="320" r:id="rId1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0C0C0"/>
    <a:srgbClr val="DDDDDD"/>
    <a:srgbClr val="FF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08" autoAdjust="0"/>
  </p:normalViewPr>
  <p:slideViewPr>
    <p:cSldViewPr>
      <p:cViewPr>
        <p:scale>
          <a:sx n="50" d="100"/>
          <a:sy n="50" d="100"/>
        </p:scale>
        <p:origin x="-1152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8.xml"/><Relationship Id="rId117" Type="http://schemas.openxmlformats.org/officeDocument/2006/relationships/slide" Target="slides/slide99.xml"/><Relationship Id="rId21" Type="http://schemas.openxmlformats.org/officeDocument/2006/relationships/slide" Target="slides/slide3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84" Type="http://schemas.openxmlformats.org/officeDocument/2006/relationships/slide" Target="slides/slide66.xml"/><Relationship Id="rId89" Type="http://schemas.openxmlformats.org/officeDocument/2006/relationships/slide" Target="slides/slide71.xml"/><Relationship Id="rId112" Type="http://schemas.openxmlformats.org/officeDocument/2006/relationships/slide" Target="slides/slide94.xml"/><Relationship Id="rId16" Type="http://schemas.openxmlformats.org/officeDocument/2006/relationships/slideMaster" Target="slideMasters/slideMaster15.xml"/><Relationship Id="rId107" Type="http://schemas.openxmlformats.org/officeDocument/2006/relationships/slide" Target="slides/slide89.xml"/><Relationship Id="rId11" Type="http://schemas.openxmlformats.org/officeDocument/2006/relationships/slideMaster" Target="slideMasters/slideMaster10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74" Type="http://schemas.openxmlformats.org/officeDocument/2006/relationships/slide" Target="slides/slide56.xml"/><Relationship Id="rId79" Type="http://schemas.openxmlformats.org/officeDocument/2006/relationships/slide" Target="slides/slide61.xml"/><Relationship Id="rId102" Type="http://schemas.openxmlformats.org/officeDocument/2006/relationships/slide" Target="slides/slide84.xml"/><Relationship Id="rId123" Type="http://schemas.openxmlformats.org/officeDocument/2006/relationships/viewProps" Target="viewProps.xml"/><Relationship Id="rId5" Type="http://schemas.openxmlformats.org/officeDocument/2006/relationships/slideMaster" Target="slideMasters/slideMaster4.xml"/><Relationship Id="rId61" Type="http://schemas.openxmlformats.org/officeDocument/2006/relationships/slide" Target="slides/slide43.xml"/><Relationship Id="rId82" Type="http://schemas.openxmlformats.org/officeDocument/2006/relationships/slide" Target="slides/slide64.xml"/><Relationship Id="rId90" Type="http://schemas.openxmlformats.org/officeDocument/2006/relationships/slide" Target="slides/slide72.xml"/><Relationship Id="rId95" Type="http://schemas.openxmlformats.org/officeDocument/2006/relationships/slide" Target="slides/slide77.xml"/><Relationship Id="rId19" Type="http://schemas.openxmlformats.org/officeDocument/2006/relationships/slide" Target="slides/slide1.xml"/><Relationship Id="rId14" Type="http://schemas.openxmlformats.org/officeDocument/2006/relationships/slideMaster" Target="slideMasters/slideMaster13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77" Type="http://schemas.openxmlformats.org/officeDocument/2006/relationships/slide" Target="slides/slide59.xml"/><Relationship Id="rId100" Type="http://schemas.openxmlformats.org/officeDocument/2006/relationships/slide" Target="slides/slide82.xml"/><Relationship Id="rId105" Type="http://schemas.openxmlformats.org/officeDocument/2006/relationships/slide" Target="slides/slide87.xml"/><Relationship Id="rId113" Type="http://schemas.openxmlformats.org/officeDocument/2006/relationships/slide" Target="slides/slide95.xml"/><Relationship Id="rId118" Type="http://schemas.openxmlformats.org/officeDocument/2006/relationships/slide" Target="slides/slide100.xml"/><Relationship Id="rId126" Type="http://schemas.microsoft.com/office/2006/relationships/legacyDocTextInfo" Target="legacyDocTextInfo.bin"/><Relationship Id="rId8" Type="http://schemas.openxmlformats.org/officeDocument/2006/relationships/slideMaster" Target="slideMasters/slideMaster7.xml"/><Relationship Id="rId51" Type="http://schemas.openxmlformats.org/officeDocument/2006/relationships/slide" Target="slides/slide33.xml"/><Relationship Id="rId72" Type="http://schemas.openxmlformats.org/officeDocument/2006/relationships/slide" Target="slides/slide54.xml"/><Relationship Id="rId80" Type="http://schemas.openxmlformats.org/officeDocument/2006/relationships/slide" Target="slides/slide62.xml"/><Relationship Id="rId85" Type="http://schemas.openxmlformats.org/officeDocument/2006/relationships/slide" Target="slides/slide67.xml"/><Relationship Id="rId93" Type="http://schemas.openxmlformats.org/officeDocument/2006/relationships/slide" Target="slides/slide75.xml"/><Relationship Id="rId98" Type="http://schemas.openxmlformats.org/officeDocument/2006/relationships/slide" Target="slides/slide80.xml"/><Relationship Id="rId121" Type="http://schemas.openxmlformats.org/officeDocument/2006/relationships/notesMaster" Target="notesMasters/notesMaster1.xml"/><Relationship Id="rId3" Type="http://schemas.openxmlformats.org/officeDocument/2006/relationships/slideMaster" Target="slideMasters/slideMaster2.xml"/><Relationship Id="rId12" Type="http://schemas.openxmlformats.org/officeDocument/2006/relationships/slideMaster" Target="slideMasters/slideMaster11.xml"/><Relationship Id="rId17" Type="http://schemas.openxmlformats.org/officeDocument/2006/relationships/slideMaster" Target="slideMasters/slideMaster16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slide" Target="slides/slide49.xml"/><Relationship Id="rId103" Type="http://schemas.openxmlformats.org/officeDocument/2006/relationships/slide" Target="slides/slide85.xml"/><Relationship Id="rId108" Type="http://schemas.openxmlformats.org/officeDocument/2006/relationships/slide" Target="slides/slide90.xml"/><Relationship Id="rId116" Type="http://schemas.openxmlformats.org/officeDocument/2006/relationships/slide" Target="slides/slide98.xml"/><Relationship Id="rId124" Type="http://schemas.openxmlformats.org/officeDocument/2006/relationships/theme" Target="theme/theme1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70" Type="http://schemas.openxmlformats.org/officeDocument/2006/relationships/slide" Target="slides/slide52.xml"/><Relationship Id="rId75" Type="http://schemas.openxmlformats.org/officeDocument/2006/relationships/slide" Target="slides/slide57.xml"/><Relationship Id="rId83" Type="http://schemas.openxmlformats.org/officeDocument/2006/relationships/slide" Target="slides/slide65.xml"/><Relationship Id="rId88" Type="http://schemas.openxmlformats.org/officeDocument/2006/relationships/slide" Target="slides/slide70.xml"/><Relationship Id="rId91" Type="http://schemas.openxmlformats.org/officeDocument/2006/relationships/slide" Target="slides/slide73.xml"/><Relationship Id="rId96" Type="http://schemas.openxmlformats.org/officeDocument/2006/relationships/slide" Target="slides/slide78.xml"/><Relationship Id="rId111" Type="http://schemas.openxmlformats.org/officeDocument/2006/relationships/slide" Target="slides/slide9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5" Type="http://schemas.openxmlformats.org/officeDocument/2006/relationships/slideMaster" Target="slideMasters/slideMaster14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106" Type="http://schemas.openxmlformats.org/officeDocument/2006/relationships/slide" Target="slides/slide88.xml"/><Relationship Id="rId114" Type="http://schemas.openxmlformats.org/officeDocument/2006/relationships/slide" Target="slides/slide96.xml"/><Relationship Id="rId119" Type="http://schemas.openxmlformats.org/officeDocument/2006/relationships/slide" Target="slides/slide101.xml"/><Relationship Id="rId10" Type="http://schemas.openxmlformats.org/officeDocument/2006/relationships/slideMaster" Target="slideMasters/slideMaster9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73" Type="http://schemas.openxmlformats.org/officeDocument/2006/relationships/slide" Target="slides/slide55.xml"/><Relationship Id="rId78" Type="http://schemas.openxmlformats.org/officeDocument/2006/relationships/slide" Target="slides/slide60.xml"/><Relationship Id="rId81" Type="http://schemas.openxmlformats.org/officeDocument/2006/relationships/slide" Target="slides/slide63.xml"/><Relationship Id="rId86" Type="http://schemas.openxmlformats.org/officeDocument/2006/relationships/slide" Target="slides/slide68.xml"/><Relationship Id="rId94" Type="http://schemas.openxmlformats.org/officeDocument/2006/relationships/slide" Target="slides/slide76.xml"/><Relationship Id="rId99" Type="http://schemas.openxmlformats.org/officeDocument/2006/relationships/slide" Target="slides/slide81.xml"/><Relationship Id="rId101" Type="http://schemas.openxmlformats.org/officeDocument/2006/relationships/slide" Target="slides/slide83.xml"/><Relationship Id="rId122" Type="http://schemas.openxmlformats.org/officeDocument/2006/relationships/presProps" Target="presProps.xml"/><Relationship Id="rId4" Type="http://schemas.openxmlformats.org/officeDocument/2006/relationships/slideMaster" Target="slideMasters/slideMaster3.xml"/><Relationship Id="rId9" Type="http://schemas.openxmlformats.org/officeDocument/2006/relationships/slideMaster" Target="slideMasters/slideMaster8.xml"/><Relationship Id="rId13" Type="http://schemas.openxmlformats.org/officeDocument/2006/relationships/slideMaster" Target="slideMasters/slideMaster12.xml"/><Relationship Id="rId18" Type="http://schemas.openxmlformats.org/officeDocument/2006/relationships/slideMaster" Target="slideMasters/slideMaster17.xml"/><Relationship Id="rId39" Type="http://schemas.openxmlformats.org/officeDocument/2006/relationships/slide" Target="slides/slide21.xml"/><Relationship Id="rId109" Type="http://schemas.openxmlformats.org/officeDocument/2006/relationships/slide" Target="slides/slide91.xml"/><Relationship Id="rId34" Type="http://schemas.openxmlformats.org/officeDocument/2006/relationships/slide" Target="slides/slide16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76" Type="http://schemas.openxmlformats.org/officeDocument/2006/relationships/slide" Target="slides/slide58.xml"/><Relationship Id="rId97" Type="http://schemas.openxmlformats.org/officeDocument/2006/relationships/slide" Target="slides/slide79.xml"/><Relationship Id="rId104" Type="http://schemas.openxmlformats.org/officeDocument/2006/relationships/slide" Target="slides/slide86.xml"/><Relationship Id="rId120" Type="http://schemas.openxmlformats.org/officeDocument/2006/relationships/slide" Target="slides/slide102.xml"/><Relationship Id="rId125" Type="http://schemas.openxmlformats.org/officeDocument/2006/relationships/tableStyles" Target="tableStyles.xml"/><Relationship Id="rId7" Type="http://schemas.openxmlformats.org/officeDocument/2006/relationships/slideMaster" Target="slideMasters/slideMaster6.xml"/><Relationship Id="rId71" Type="http://schemas.openxmlformats.org/officeDocument/2006/relationships/slide" Target="slides/slide53.xml"/><Relationship Id="rId92" Type="http://schemas.openxmlformats.org/officeDocument/2006/relationships/slide" Target="slides/slide74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11.xml"/><Relationship Id="rId24" Type="http://schemas.openxmlformats.org/officeDocument/2006/relationships/slide" Target="slides/slide6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66" Type="http://schemas.openxmlformats.org/officeDocument/2006/relationships/slide" Target="slides/slide48.xml"/><Relationship Id="rId87" Type="http://schemas.openxmlformats.org/officeDocument/2006/relationships/slide" Target="slides/slide69.xml"/><Relationship Id="rId110" Type="http://schemas.openxmlformats.org/officeDocument/2006/relationships/slide" Target="slides/slide92.xml"/><Relationship Id="rId115" Type="http://schemas.openxmlformats.org/officeDocument/2006/relationships/slide" Target="slides/slide97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8ECD2-4A85-4F1D-BE69-90D2B04B3039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A62E6-1B65-4366-B33B-988375091F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433AB8-5F00-4DB1-9AD5-55A9ADE2CBA6}" type="slidenum">
              <a:rPr lang="ru-RU"/>
              <a:pPr/>
              <a:t>6</a:t>
            </a:fld>
            <a:endParaRPr lang="ru-RU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ctr">
              <a:lnSpc>
                <a:spcPct val="70000"/>
              </a:lnSpc>
              <a:buClr>
                <a:schemeClr val="bg2"/>
              </a:buClr>
              <a:buFont typeface="Wingdings" pitchFamily="2" charset="2"/>
              <a:buNone/>
            </a:pPr>
            <a:endParaRPr lang="ru-RU" sz="1100">
              <a:solidFill>
                <a:schemeClr val="bg2"/>
              </a:solidFill>
            </a:endParaRPr>
          </a:p>
          <a:p>
            <a:pPr marL="228600" indent="-228600" algn="ctr">
              <a:lnSpc>
                <a:spcPct val="7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ru-RU" sz="1100">
                <a:solidFill>
                  <a:schemeClr val="bg2"/>
                </a:solidFill>
              </a:rPr>
              <a:t>уволенные и сокращенные гражданские лица, зарегистрированные в службе занятости;</a:t>
            </a:r>
          </a:p>
          <a:p>
            <a:pPr marL="228600" indent="-228600" algn="ctr">
              <a:lnSpc>
                <a:spcPct val="70000"/>
              </a:lnSpc>
              <a:buClr>
                <a:schemeClr val="bg2"/>
              </a:buClr>
              <a:buFont typeface="Wingdings" pitchFamily="2" charset="2"/>
              <a:buNone/>
            </a:pPr>
            <a:endParaRPr lang="ru-RU" sz="1100">
              <a:solidFill>
                <a:schemeClr val="bg2"/>
              </a:solidFill>
            </a:endParaRPr>
          </a:p>
          <a:p>
            <a:pPr marL="228600" indent="-228600" algn="ctr">
              <a:lnSpc>
                <a:spcPct val="7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ru-RU" sz="1100">
                <a:solidFill>
                  <a:schemeClr val="bg2"/>
                </a:solidFill>
              </a:rPr>
              <a:t>лица, имеющие медицинские ограничения для получения регулярного образования в стационарах;</a:t>
            </a:r>
          </a:p>
          <a:p>
            <a:pPr marL="228600" indent="-228600" algn="ctr"/>
            <a:endParaRPr lang="ru-RU">
              <a:solidFill>
                <a:schemeClr val="bg2"/>
              </a:solidFill>
            </a:endParaRPr>
          </a:p>
          <a:p>
            <a:pPr marL="228600" indent="-228600" algn="ctr"/>
            <a:r>
              <a:rPr lang="ru-RU">
                <a:solidFill>
                  <a:schemeClr val="bg2"/>
                </a:solidFill>
              </a:rPr>
              <a:t> менеджеры различного уровня, работающие на предприятиях всех форм собственности;</a:t>
            </a:r>
          </a:p>
          <a:p>
            <a:pPr marL="228600" indent="-228600" algn="ctr"/>
            <a:endParaRPr lang="ru-RU">
              <a:solidFill>
                <a:schemeClr val="bg2"/>
              </a:solidFill>
            </a:endParaRPr>
          </a:p>
          <a:p>
            <a:pPr marL="228600" indent="-228600" algn="ctr"/>
            <a:r>
              <a:rPr lang="ru-RU">
                <a:solidFill>
                  <a:schemeClr val="bg2"/>
                </a:solidFill>
              </a:rPr>
              <a:t> лица, отбывающие наказание в местах лишения свободы.</a:t>
            </a:r>
          </a:p>
          <a:p>
            <a:pPr marL="228600" indent="-228600">
              <a:lnSpc>
                <a:spcPct val="70000"/>
              </a:lnSpc>
              <a:buClr>
                <a:schemeClr val="bg2"/>
              </a:buClr>
              <a:buFont typeface="Wingdings" pitchFamily="2" charset="2"/>
              <a:buNone/>
            </a:pPr>
            <a:endParaRPr lang="ru-RU" sz="1100">
              <a:solidFill>
                <a:schemeClr val="bg2"/>
              </a:solidFill>
            </a:endParaRPr>
          </a:p>
          <a:p>
            <a:pPr marL="228600" indent="-228600"/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ctr">
              <a:lnSpc>
                <a:spcPct val="70000"/>
              </a:lnSpc>
              <a:buClr>
                <a:schemeClr val="bg2"/>
              </a:buClr>
              <a:buFont typeface="Wingdings" pitchFamily="2" charset="2"/>
              <a:buNone/>
            </a:pPr>
            <a:endParaRPr lang="ru-RU" sz="1100">
              <a:solidFill>
                <a:schemeClr val="bg2"/>
              </a:solidFill>
            </a:endParaRPr>
          </a:p>
          <a:p>
            <a:pPr marL="228600" indent="-228600" algn="ctr">
              <a:lnSpc>
                <a:spcPct val="70000"/>
              </a:lnSpc>
              <a:buClr>
                <a:schemeClr val="bg2"/>
              </a:buClr>
              <a:buFont typeface="Wingdings" pitchFamily="2" charset="2"/>
              <a:buNone/>
            </a:pPr>
            <a:endParaRPr lang="ru-RU" sz="1100">
              <a:solidFill>
                <a:schemeClr val="bg2"/>
              </a:solidFill>
            </a:endParaRPr>
          </a:p>
          <a:p>
            <a:pPr marL="228600" indent="-228600" algn="ctr">
              <a:lnSpc>
                <a:spcPct val="70000"/>
              </a:lnSpc>
              <a:buClr>
                <a:schemeClr val="bg2"/>
              </a:buClr>
              <a:buFont typeface="Wingdings" pitchFamily="2" charset="2"/>
              <a:buNone/>
            </a:pPr>
            <a:endParaRPr lang="ru-RU" sz="1100">
              <a:solidFill>
                <a:schemeClr val="bg2"/>
              </a:solidFill>
            </a:endParaRPr>
          </a:p>
          <a:p>
            <a:pPr marL="228600" indent="-228600" algn="ctr"/>
            <a:endParaRPr lang="ru-RU">
              <a:solidFill>
                <a:schemeClr val="bg2"/>
              </a:solidFill>
            </a:endParaRPr>
          </a:p>
          <a:p>
            <a:pPr marL="228600" indent="-228600" algn="ctr"/>
            <a:r>
              <a:rPr lang="ru-RU">
                <a:solidFill>
                  <a:schemeClr val="bg2"/>
                </a:solidFill>
              </a:rPr>
              <a:t> </a:t>
            </a:r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Первая модель имела задачу свести к минимуму взаимоотношения студента и педагога, при этом график был жесткий.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Первая модель имела задачу свести к минимуму взаимоотношения студента и педагога, при этом график был жесткий.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3 модель – хотя взаимодействие проходило не синхронно – это не приводило к какм бы то ни было проблемам.</a:t>
            </a:r>
          </a:p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3 модель – хотя взаимодействие проходило не синхронно – это не приводило к какм бы то ни было проблемам.</a:t>
            </a:r>
          </a:p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800"/>
              <a:t>1. </a:t>
            </a:r>
            <a:r>
              <a:rPr lang="en-US" sz="800"/>
              <a:t>www.</a:t>
            </a:r>
            <a:r>
              <a:rPr lang="ru-RU" sz="800"/>
              <a:t>it-study.ru</a:t>
            </a:r>
            <a:br>
              <a:rPr lang="ru-RU" sz="800"/>
            </a:br>
            <a:r>
              <a:rPr lang="ru-RU" sz="800"/>
              <a:t>Название: Центр дистанционного обучения IT-STUDY.ru</a:t>
            </a:r>
            <a:br>
              <a:rPr lang="ru-RU" sz="800"/>
            </a:br>
            <a:r>
              <a:rPr lang="ru-RU" sz="800"/>
              <a:t>Описание: Предоставляются программы по обучению и переподготовке по компьютерным специальностям, интернет-рекламе, менеджменту, экономике. Обучение полностью дистанционно, с применением интернет технологий. </a:t>
            </a:r>
            <a:br>
              <a:rPr lang="ru-RU" sz="800"/>
            </a:br>
            <a:endParaRPr lang="en-US" sz="800"/>
          </a:p>
          <a:p>
            <a:pPr>
              <a:lnSpc>
                <a:spcPct val="80000"/>
              </a:lnSpc>
            </a:pPr>
            <a:r>
              <a:rPr lang="ru-RU" sz="800"/>
              <a:t>2. www.cdo.ru</a:t>
            </a:r>
            <a:br>
              <a:rPr lang="ru-RU" sz="800"/>
            </a:br>
            <a:r>
              <a:rPr lang="ru-RU" sz="800"/>
              <a:t>Название: Центр дистанционного обучения Академии Народного Хозяйства при Правительстве РФ </a:t>
            </a:r>
            <a:br>
              <a:rPr lang="ru-RU" sz="800"/>
            </a:br>
            <a:r>
              <a:rPr lang="ru-RU" sz="800"/>
              <a:t>Описание: Предоставляются услуги дистанционной переподготовки по специальностям : «общий маркетинг», «маркетинг», «экономика», «управление персоналом» и т.д</a:t>
            </a:r>
            <a:br>
              <a:rPr lang="ru-RU" sz="800"/>
            </a:br>
            <a:endParaRPr lang="en-US" sz="800"/>
          </a:p>
          <a:p>
            <a:pPr>
              <a:lnSpc>
                <a:spcPct val="80000"/>
              </a:lnSpc>
            </a:pPr>
            <a:r>
              <a:rPr lang="ru-RU" sz="800"/>
              <a:t>3. www.tantal-rim.com </a:t>
            </a:r>
            <a:br>
              <a:rPr lang="ru-RU" sz="800"/>
            </a:br>
            <a:r>
              <a:rPr lang="ru-RU" sz="800"/>
              <a:t>Название: Русский институт управления</a:t>
            </a:r>
            <a:br>
              <a:rPr lang="ru-RU" sz="800"/>
            </a:br>
            <a:r>
              <a:rPr lang="ru-RU" sz="800"/>
              <a:t>Описание: Предоставляются программы по обучению и переподготовке по маркетингу, менеджменту, экономике, юриспруденции, управлению персоналом. Обучение очень схоже с обычным дневным, с той лишь разницей, что проходит на основе интернет технологий. </a:t>
            </a:r>
            <a:br>
              <a:rPr lang="ru-RU" sz="800"/>
            </a:br>
            <a:r>
              <a:rPr lang="ru-RU" sz="800"/>
              <a:t/>
            </a:r>
            <a:br>
              <a:rPr lang="ru-RU" sz="800"/>
            </a:br>
            <a:r>
              <a:rPr lang="ru-RU" sz="800"/>
              <a:t>4. www.ido.ru</a:t>
            </a:r>
            <a:br>
              <a:rPr lang="ru-RU" sz="800"/>
            </a:br>
            <a:r>
              <a:rPr lang="ru-RU" sz="800"/>
              <a:t>Название: Институт дистанционного образования МЭСИ </a:t>
            </a:r>
            <a:br>
              <a:rPr lang="ru-RU" sz="800"/>
            </a:br>
            <a:r>
              <a:rPr lang="ru-RU" sz="800"/>
              <a:t>Описание: институт производит обучение по специальностям: менеджмент, бухгалтерский учет, финансы и кредит, юриспруденция. Как правило обучение осуществляется по средаствам отправки учебного материала по почте, но есть возможность и работы через интернет. </a:t>
            </a:r>
            <a:br>
              <a:rPr lang="ru-RU" sz="800"/>
            </a:br>
            <a:r>
              <a:rPr lang="ru-RU" sz="800"/>
              <a:t/>
            </a:r>
            <a:br>
              <a:rPr lang="ru-RU" sz="800"/>
            </a:br>
            <a:r>
              <a:rPr lang="ru-RU" sz="800"/>
              <a:t>5. www.link.msk.ru</a:t>
            </a:r>
            <a:br>
              <a:rPr lang="ru-RU" sz="800"/>
            </a:br>
            <a:r>
              <a:rPr lang="ru-RU" sz="800"/>
              <a:t>Название: дистанционного обучениям "ЛИНК"</a:t>
            </a:r>
            <a:br>
              <a:rPr lang="ru-RU" sz="800"/>
            </a:br>
            <a:r>
              <a:rPr lang="ru-RU" sz="800"/>
              <a:t>Описание: является международным центором дистанционного обучения, один из самых крупных представителей подобного рода. Предлагает пройти обучение по специальностям в области: менеджмента, финансов, экономики, маркетинга и т.д. Единственным минусом является почти полное отсутствие использования Интернета. </a:t>
            </a:r>
            <a:br>
              <a:rPr lang="ru-RU" sz="800"/>
            </a:br>
            <a:r>
              <a:rPr lang="ru-RU" sz="800"/>
              <a:t/>
            </a:r>
            <a:br>
              <a:rPr lang="ru-RU" sz="800"/>
            </a:br>
            <a:r>
              <a:rPr lang="ru-RU" sz="800"/>
              <a:t>6. www.businesslearning.ru</a:t>
            </a:r>
            <a:br>
              <a:rPr lang="ru-RU" sz="800"/>
            </a:br>
            <a:r>
              <a:rPr lang="ru-RU" sz="800"/>
              <a:t>Название: Система дистанционного бизнес-образования</a:t>
            </a:r>
            <a:br>
              <a:rPr lang="ru-RU" sz="800"/>
            </a:br>
            <a:r>
              <a:rPr lang="ru-RU" sz="800"/>
              <a:t>Описание: предлагаются курсы в области: права, маркетинга, менеджмента. Программа даст возможность узнать многое в управлении деятельности предприятия, получить навыки финансового аназиза, поможет в дальнейшем прогнозировать различные ситуации в бизнесе. </a:t>
            </a:r>
            <a:br>
              <a:rPr lang="ru-RU" sz="800"/>
            </a:br>
            <a:endParaRPr lang="ru-RU" sz="8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10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10" Type="http://schemas.openxmlformats.org/officeDocument/2006/relationships/image" Target="../media/image12.jpeg"/><Relationship Id="rId4" Type="http://schemas.openxmlformats.org/officeDocument/2006/relationships/tags" Target="../tags/tag240.xml"/><Relationship Id="rId9" Type="http://schemas.openxmlformats.org/officeDocument/2006/relationships/slideMaster" Target="../slideMasters/slideMaster17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slideMaster" Target="../slideMasters/slideMaster17.xml"/><Relationship Id="rId5" Type="http://schemas.openxmlformats.org/officeDocument/2006/relationships/tags" Target="../tags/tag249.xml"/><Relationship Id="rId4" Type="http://schemas.openxmlformats.org/officeDocument/2006/relationships/tags" Target="../tags/tag248.xml"/></Relationships>
</file>

<file path=ppt/slideLayouts/_rels/slideLayout112.xml.rels><?xml version="1.0" encoding="UTF-8" standalone="yes"?>
<Relationships xmlns="http://schemas.openxmlformats.org/package/2006/relationships"><Relationship Id="rId8" Type="http://schemas.openxmlformats.org/officeDocument/2006/relationships/tags" Target="../tags/tag257.xml"/><Relationship Id="rId3" Type="http://schemas.openxmlformats.org/officeDocument/2006/relationships/tags" Target="../tags/tag252.xml"/><Relationship Id="rId7" Type="http://schemas.openxmlformats.org/officeDocument/2006/relationships/tags" Target="../tags/tag256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tags" Target="../tags/tag253.xml"/><Relationship Id="rId9" Type="http://schemas.openxmlformats.org/officeDocument/2006/relationships/slideMaster" Target="../slideMasters/slideMaster17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7" Type="http://schemas.openxmlformats.org/officeDocument/2006/relationships/slideMaster" Target="../slideMasters/slideMaster17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4" Type="http://schemas.openxmlformats.org/officeDocument/2006/relationships/tags" Target="../tags/tag261.xml"/></Relationships>
</file>

<file path=ppt/slideLayouts/_rels/slideLayout114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5" Type="http://schemas.openxmlformats.org/officeDocument/2006/relationships/tags" Target="../tags/tag268.xml"/><Relationship Id="rId4" Type="http://schemas.openxmlformats.org/officeDocument/2006/relationships/tags" Target="../tags/tag267.xml"/><Relationship Id="rId9" Type="http://schemas.openxmlformats.org/officeDocument/2006/relationships/slideMaster" Target="../slideMasters/slideMaster17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tags" Target="../tags/tag274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5" Type="http://schemas.openxmlformats.org/officeDocument/2006/relationships/slideMaster" Target="../slideMasters/slideMaster17.xml"/><Relationship Id="rId4" Type="http://schemas.openxmlformats.org/officeDocument/2006/relationships/tags" Target="../tags/tag275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278.xml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4" Type="http://schemas.openxmlformats.org/officeDocument/2006/relationships/slideMaster" Target="../slideMasters/slideMaster17.xml"/></Relationships>
</file>

<file path=ppt/slideLayouts/_rels/slideLayout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281.xml"/><Relationship Id="rId7" Type="http://schemas.openxmlformats.org/officeDocument/2006/relationships/slideMaster" Target="../slideMasters/slideMaster17.xml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5" Type="http://schemas.openxmlformats.org/officeDocument/2006/relationships/tags" Target="../tags/tag283.xml"/><Relationship Id="rId4" Type="http://schemas.openxmlformats.org/officeDocument/2006/relationships/tags" Target="../tags/tag282.xml"/></Relationships>
</file>

<file path=ppt/slideLayouts/_rels/slideLayout118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slideMaster" Target="../slideMasters/slideMaster17.xml"/><Relationship Id="rId5" Type="http://schemas.openxmlformats.org/officeDocument/2006/relationships/tags" Target="../tags/tag289.xml"/><Relationship Id="rId10" Type="http://schemas.openxmlformats.org/officeDocument/2006/relationships/tags" Target="../tags/tag294.xml"/><Relationship Id="rId4" Type="http://schemas.openxmlformats.org/officeDocument/2006/relationships/tags" Target="../tags/tag288.xml"/><Relationship Id="rId9" Type="http://schemas.openxmlformats.org/officeDocument/2006/relationships/tags" Target="../tags/tag293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slideMaster" Target="../slideMasters/slideMaster17.xml"/><Relationship Id="rId5" Type="http://schemas.openxmlformats.org/officeDocument/2006/relationships/tags" Target="../tags/tag299.xml"/><Relationship Id="rId4" Type="http://schemas.openxmlformats.org/officeDocument/2006/relationships/tags" Target="../tags/tag298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3.xml"/><Relationship Id="rId4" Type="http://schemas.openxmlformats.org/officeDocument/2006/relationships/tags" Target="../tags/tag72.xml"/></Relationships>
</file>

<file path=ppt/slideLayouts/_rels/slideLayout120.xml.rels><?xml version="1.0" encoding="UTF-8" standalone="yes"?>
<Relationships xmlns="http://schemas.openxmlformats.org/package/2006/relationships"><Relationship Id="rId8" Type="http://schemas.openxmlformats.org/officeDocument/2006/relationships/tags" Target="../tags/tag307.xml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5" Type="http://schemas.openxmlformats.org/officeDocument/2006/relationships/tags" Target="../tags/tag304.xml"/><Relationship Id="rId4" Type="http://schemas.openxmlformats.org/officeDocument/2006/relationships/tags" Target="../tags/tag303.xml"/><Relationship Id="rId9" Type="http://schemas.openxmlformats.org/officeDocument/2006/relationships/slideMaster" Target="../slideMasters/slideMaster1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3.xml"/><Relationship Id="rId4" Type="http://schemas.openxmlformats.org/officeDocument/2006/relationships/tags" Target="../tags/tag8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1.xml"/><Relationship Id="rId4" Type="http://schemas.openxmlformats.org/officeDocument/2006/relationships/tags" Target="../tags/tag12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6.xml"/><Relationship Id="rId4" Type="http://schemas.openxmlformats.org/officeDocument/2006/relationships/tags" Target="../tags/tag12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6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3.xml"/><Relationship Id="rId4" Type="http://schemas.openxmlformats.org/officeDocument/2006/relationships/tags" Target="../tags/tag18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8.xml"/><Relationship Id="rId4" Type="http://schemas.openxmlformats.org/officeDocument/2006/relationships/tags" Target="../tags/tag18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192.xml"/><Relationship Id="rId1" Type="http://schemas.openxmlformats.org/officeDocument/2006/relationships/tags" Target="../tags/tag19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4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197.xml"/><Relationship Id="rId1" Type="http://schemas.openxmlformats.org/officeDocument/2006/relationships/tags" Target="../tags/tag19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199.xml"/><Relationship Id="rId1" Type="http://schemas.openxmlformats.org/officeDocument/2006/relationships/tags" Target="../tags/tag198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4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207.xml"/><Relationship Id="rId4" Type="http://schemas.openxmlformats.org/officeDocument/2006/relationships/tags" Target="../tags/tag20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20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210.xml"/><Relationship Id="rId1" Type="http://schemas.openxmlformats.org/officeDocument/2006/relationships/tags" Target="../tags/tag209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4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4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221.xml"/><Relationship Id="rId1" Type="http://schemas.openxmlformats.org/officeDocument/2006/relationships/tags" Target="../tags/tag220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2" Type="http://schemas.openxmlformats.org/officeDocument/2006/relationships/tags" Target="../tags/tag226.xml"/><Relationship Id="rId1" Type="http://schemas.openxmlformats.org/officeDocument/2006/relationships/tags" Target="../tags/tag22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9.xml"/><Relationship Id="rId2" Type="http://schemas.openxmlformats.org/officeDocument/2006/relationships/tags" Target="../tags/tag228.xml"/><Relationship Id="rId1" Type="http://schemas.openxmlformats.org/officeDocument/2006/relationships/tags" Target="../tags/tag22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74034-08A8-434B-B829-4D699D779DFF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3084254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72CC3-9285-4E8C-898D-77FD55E46E8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246885844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 preserve="1">
  <p:cSld name="twoColTx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 rot="10800000" flipH="1">
            <a:off x="0" y="1550999"/>
            <a:ext cx="9144000" cy="5307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86" name="Shape 286"/>
          <p:cNvSpPr/>
          <p:nvPr/>
        </p:nvSpPr>
        <p:spPr>
          <a:xfrm rot="10800000">
            <a:off x="4526627" y="15513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000000">
              <a:alpha val="7843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87" name="Shape 28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8" name="Shape 28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9" name="Shape 289"/>
          <p:cNvSpPr/>
          <p:nvPr/>
        </p:nvSpPr>
        <p:spPr>
          <a:xfrm flipH="1">
            <a:off x="4526627" y="761799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90" name="Shape 290"/>
          <p:cNvSpPr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 preserve="1">
  <p:cSld name="titleOnly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/>
          <p:nvPr/>
        </p:nvSpPr>
        <p:spPr>
          <a:xfrm rot="10800000" flipH="1">
            <a:off x="0" y="1550999"/>
            <a:ext cx="9144000" cy="5307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93" name="Shape 293"/>
          <p:cNvSpPr/>
          <p:nvPr/>
        </p:nvSpPr>
        <p:spPr>
          <a:xfrm flipH="1">
            <a:off x="4526627" y="761799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94" name="Shape 29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5" name="Shape 295"/>
          <p:cNvSpPr/>
          <p:nvPr/>
        </p:nvSpPr>
        <p:spPr>
          <a:xfrm rot="10800000">
            <a:off x="4526627" y="15513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000000">
              <a:alpha val="7843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 preserve="1">
  <p:cSld name="CAPTION_ONLY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/>
        </p:nvSpPr>
        <p:spPr>
          <a:xfrm rot="10800000" flipH="1">
            <a:off x="0" y="5883599"/>
            <a:ext cx="9144000" cy="9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98" name="Shape 298"/>
          <p:cNvSpPr/>
          <p:nvPr/>
        </p:nvSpPr>
        <p:spPr>
          <a:xfrm flipH="1">
            <a:off x="4526627" y="5094446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99" name="Shape 299"/>
          <p:cNvSpPr/>
          <p:nvPr/>
        </p:nvSpPr>
        <p:spPr>
          <a:xfrm rot="10800000">
            <a:off x="4526627" y="5884005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000000">
              <a:alpha val="7843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300" name="Shape 300"/>
          <p:cNvSpPr>
            <a:spLocks noGrp="1"/>
          </p:cNvSpPr>
          <p:nvPr>
            <p:ph type="body" idx="1"/>
          </p:nvPr>
        </p:nvSpPr>
        <p:spPr>
          <a:xfrm>
            <a:off x="457200" y="5895635"/>
            <a:ext cx="8229600" cy="67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152400" algn="l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30182B"/>
                </a:solidFill>
              </a:defRPr>
            </a:lvl1pPr>
            <a:lvl2pPr marL="0" indent="152400" algn="l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30182B"/>
                </a:solidFill>
              </a:defRPr>
            </a:lvl2pPr>
            <a:lvl3pPr marL="0" indent="152400" algn="l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30182B"/>
                </a:solidFill>
              </a:defRPr>
            </a:lvl3pPr>
            <a:lvl4pPr marL="0" indent="152400" algn="l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30182B"/>
                </a:solidFill>
              </a:defRPr>
            </a:lvl4pPr>
            <a:lvl5pPr marL="0" indent="152400" algn="l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30182B"/>
                </a:solidFill>
              </a:defRPr>
            </a:lvl5pPr>
            <a:lvl6pPr marL="0" indent="152400" algn="l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30182B"/>
                </a:solidFill>
              </a:defRPr>
            </a:lvl6pPr>
            <a:lvl7pPr marL="0" indent="152400" algn="l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30182B"/>
                </a:solidFill>
              </a:defRPr>
            </a:lvl7pPr>
            <a:lvl8pPr marL="0" indent="152400" algn="l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30182B"/>
                </a:solidFill>
              </a:defRPr>
            </a:lvl8pPr>
            <a:lvl9pPr marL="0" indent="152400" algn="l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30182B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/>
          <p:nvPr/>
        </p:nvSpPr>
        <p:spPr>
          <a:xfrm>
            <a:off x="6676" y="101675"/>
            <a:ext cx="9134130" cy="6739722"/>
          </a:xfrm>
          <a:custGeom>
            <a:avLst/>
            <a:gdLst/>
            <a:ahLst/>
            <a:cxnLst/>
            <a:rect l="0" t="0" r="0" b="0"/>
            <a:pathLst>
              <a:path w="9157023" h="6739723" extrusionOk="0">
                <a:moveTo>
                  <a:pt x="1629" y="0"/>
                </a:moveTo>
                <a:lnTo>
                  <a:pt x="9157023" y="4340980"/>
                </a:lnTo>
                <a:lnTo>
                  <a:pt x="1593" y="6739723"/>
                </a:lnTo>
                <a:cubicBezTo>
                  <a:pt x="-3941" y="5123960"/>
                  <a:pt x="7163" y="1615763"/>
                  <a:pt x="1629" y="0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 preserve="1">
  <p:cSld name="title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/>
          </p:cNvSpPr>
          <p:nvPr>
            <p:ph type="ctrTitle"/>
          </p:nvPr>
        </p:nvSpPr>
        <p:spPr>
          <a:xfrm>
            <a:off x="685800" y="2111123"/>
            <a:ext cx="7772400" cy="15464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08" name="Shape 308"/>
          <p:cNvSpPr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3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 preserve="1">
  <p:cSld name="tx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1" name="Shape 3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marL="742950" indent="-285750" rtl="0">
              <a:buNone/>
              <a:defRPr/>
            </a:lvl2pPr>
            <a:lvl3pPr marL="1143000" indent="-228600" rtl="0">
              <a:buNone/>
              <a:defRPr/>
            </a:lvl3pPr>
            <a:lvl4pPr marL="1600200" indent="-228600"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 preserve="1">
  <p:cSld name="twoColTx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4" name="Shape 31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5" name="Shape 315"/>
          <p:cNvSpPr>
            <a:spLocks noGrp="1"/>
          </p:cNvSpPr>
          <p:nvPr>
            <p:ph type="body" idx="2"/>
          </p:nvPr>
        </p:nvSpPr>
        <p:spPr>
          <a:xfrm>
            <a:off x="4692273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 preserve="1">
  <p:cSld name="titleOnly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 preserve="1">
  <p:cSld name="CAPTION_ONLY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>
            <a:spLocks noGrp="1"/>
          </p:cNvSpPr>
          <p:nvPr>
            <p:ph type="body" idx="1"/>
          </p:nvPr>
        </p:nvSpPr>
        <p:spPr>
          <a:xfrm>
            <a:off x="457200" y="5875078"/>
            <a:ext cx="8229600" cy="6926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ctr" rtl="0"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1pPr>
            <a:lvl2pPr marL="0" indent="114300" algn="ctr" rtl="0"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2pPr>
            <a:lvl3pPr marL="0" indent="114300" algn="ctr" rtl="0"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3pPr>
            <a:lvl4pPr marL="0" indent="114300" algn="ctr" rtl="0"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4pPr>
            <a:lvl5pPr marL="0" indent="114300" algn="ctr" rtl="0"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5pPr>
            <a:lvl6pPr marL="0" indent="114300" algn="ctr" rtl="0"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6pPr>
            <a:lvl7pPr marL="0" indent="114300" algn="ctr" rtl="0"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7pPr>
            <a:lvl8pPr marL="0" indent="114300" algn="ctr" rtl="0"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8pPr>
            <a:lvl9pPr marL="0" indent="114300" algn="ctr" rtl="0"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7181850" y="609600"/>
            <a:ext cx="150495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2667000" y="609600"/>
            <a:ext cx="436245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59D51-478C-4162-929B-BA28949E968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389147642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>
            <p:custDataLst>
              <p:tags r:id="rId1"/>
            </p:custDataLst>
          </p:nvPr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>
            <p:custDataLst>
              <p:tags r:id="rId3"/>
            </p:custDataLst>
          </p:nvPr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  <p:custDataLst>
              <p:tags r:id="rId4"/>
            </p:custDataLst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fld id="{A8B8E7D2-F905-46E3-BDD3-0258335A3216}" type="datetime1">
              <a:rPr lang="en-US" smtClean="0"/>
              <a:pPr/>
              <a:t>12/16/2012</a:t>
            </a:fld>
            <a:endParaRPr lang="en-US" sz="1600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 dirty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z="1400" smtClean="0">
                <a:solidFill>
                  <a:schemeClr val="tx2"/>
                </a:solidFill>
              </a:defRPr>
            </a:lvl1pPr>
          </a:lstStyle>
          <a:p>
            <a:fld id="{D4B5ADC2-7248-4799-8E52-477E151C3E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7851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  <p:custDataLst>
              <p:tags r:id="rId2"/>
            </p:custDataLst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33938BEC-55E3-4F9D-B5C5-76D23951C04A}" type="datetime1">
              <a:rPr lang="en-US" smtClean="0"/>
              <a:pPr/>
              <a:t>12/16/2012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66801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>
            <p:custDataLst>
              <p:tags r:id="rId1"/>
            </p:custDataLst>
          </p:nvPr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>
            <p:custDataLst>
              <p:tags r:id="rId3"/>
            </p:custDataLst>
          </p:nvPr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2FB568A0-62B0-4129-95C4-7270BF844D61}" type="datetime1">
              <a:rPr lang="en-US" smtClean="0"/>
              <a:pPr/>
              <a:t>12/16/2012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  <p:custDataLst>
              <p:tags r:id="rId7"/>
            </p:custDataLst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107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  <p:custDataLst>
              <p:tags r:id="rId2"/>
            </p:custDataLst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rtlCol="0"/>
          <a:lstStyle>
            <a:lvl1pPr>
              <a:defRPr/>
            </a:lvl1pPr>
          </a:lstStyle>
          <a:p>
            <a:fld id="{A1D7F31A-E594-408B-8114-4F8438303DA3}" type="datetime1">
              <a:rPr lang="en-US" smtClean="0"/>
              <a:pPr/>
              <a:t>12/16/2012</a:t>
            </a:fld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  <p:custDataLst>
              <p:tags r:id="rId5"/>
            </p:custDataLst>
          </p:nvPr>
        </p:nvSpPr>
        <p:spPr/>
        <p:txBody>
          <a:bodyPr rtlCol="0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47C1B20-DEF4-46E3-B77F-0FB6B8193D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  <p:custDataLst>
              <p:tags r:id="rId6"/>
            </p:custDataLst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2354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  <p:custDataLst>
              <p:tags r:id="rId2"/>
            </p:custDataLst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  <p:custDataLst>
              <p:tags r:id="rId3"/>
            </p:custDataLst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  <p:custDataLst>
              <p:tags r:id="rId4"/>
            </p:custDataLst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rtlCol="0"/>
          <a:lstStyle>
            <a:lvl1pPr>
              <a:defRPr/>
            </a:lvl1pPr>
          </a:lstStyle>
          <a:p>
            <a:fld id="{AD978398-2A5A-4309-94C2-82E465C1DCF8}" type="datetime1">
              <a:rPr lang="en-US" smtClean="0"/>
              <a:pPr/>
              <a:t>12/16/2012</a:t>
            </a:fld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  <p:custDataLst>
              <p:tags r:id="rId7"/>
            </p:custDataLst>
          </p:nvPr>
        </p:nvSpPr>
        <p:spPr/>
        <p:txBody>
          <a:bodyPr rtlCol="0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47C1B20-DEF4-46E3-B77F-0FB6B8193D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  <p:custDataLst>
              <p:tags r:id="rId8"/>
            </p:custDataLst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8715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33938BEC-55E3-4F9D-B5C5-76D23951C04A}" type="datetime1">
              <a:rPr lang="en-US" smtClean="0"/>
              <a:pPr/>
              <a:t>12/16/2012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9844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D48B58F6-778A-46C2-BFC0-8FD9B04A99E8}" type="datetime1">
              <a:rPr lang="en-US" smtClean="0"/>
              <a:pPr/>
              <a:t>12/16/2012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z="1400" smtClean="0">
                <a:solidFill>
                  <a:schemeClr val="tx2"/>
                </a:solidFill>
              </a:defRPr>
            </a:lvl1pPr>
          </a:lstStyle>
          <a:p>
            <a:fld id="{147C1B20-DEF4-46E3-B77F-0FB6B8193D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225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  <p:custDataLst>
              <p:tags r:id="rId3"/>
            </p:custDataLst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1582642-796A-4F9D-819A-815BA4A8918E}" type="slidenum">
              <a:rPr lang="en-MY" smtClean="0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xmlns="" val="351824660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>
            <p:custDataLst>
              <p:tags r:id="rId1"/>
            </p:custDataLst>
          </p:nvPr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>
            <p:custDataLst>
              <p:tags r:id="rId2"/>
            </p:custDataLst>
          </p:nvPr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>
            <p:custDataLst>
              <p:tags r:id="rId3"/>
            </p:custDataLst>
          </p:nvPr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>
            <p:custDataLst>
              <p:tags r:id="rId4"/>
            </p:custDataLst>
          </p:nvPr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7"/>
            </p:custDataLst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fld id="{33938BEC-55E3-4F9D-B5C5-76D23951C04A}" type="datetime1">
              <a:rPr lang="en-US" smtClean="0"/>
              <a:pPr/>
              <a:t>12/16/2012</a:t>
            </a:fld>
            <a:endParaRPr lang="en-US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  <p:custDataLst>
              <p:tags r:id="rId9"/>
            </p:custDataLst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>
                <a:solidFill>
                  <a:srgbClr val="FFFFFF"/>
                </a:solidFill>
              </a:defRPr>
            </a:lvl1pPr>
          </a:lstStyle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  <p:custDataLst>
              <p:tags r:id="rId10"/>
            </p:custDataLst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1970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33938BEC-55E3-4F9D-B5C5-76D23951C04A}" type="datetime1">
              <a:rPr lang="en-US" smtClean="0"/>
              <a:pPr/>
              <a:t>12/16/2012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4027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B142F-9452-4824-8E67-B1EBCAC88FDB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67424971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>
            <p:custDataLst>
              <p:tags r:id="rId1"/>
            </p:custDataLst>
          </p:nvPr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>
            <p:custDataLst>
              <p:tags r:id="rId3"/>
            </p:custDataLst>
          </p:nvPr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4"/>
            </p:custDataLst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5"/>
            </p:custDataLst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fld id="{33938BEC-55E3-4F9D-B5C5-76D23951C04A}" type="datetime1">
              <a:rPr lang="en-US" smtClean="0"/>
              <a:pPr/>
              <a:t>12/16/2012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6593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56163" y="1981200"/>
            <a:ext cx="3754437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56163" y="4114800"/>
            <a:ext cx="3754437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Сектор дистанционного образования учебно-инновационной службы, 4 корп. 409 ауд., тел. 49-32-33 (доб. 1152)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2F96D-D9FD-4DC8-AF69-A21C947B5E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AD5B97F-148A-4197-89E6-AE34CF540E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750F9-F967-4AB0-8741-EA39E92FC5C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2023905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F2567-C331-4C23-A5EF-2B4342405FE0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4227766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2209800" y="1600200"/>
            <a:ext cx="3162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524500" y="1600200"/>
            <a:ext cx="3162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DB62E-1698-4C62-882A-D5EA30FB296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740206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A596E-7ED6-4C03-A057-662936550B77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3136254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10781-4BB1-41F5-AB90-13AA7F2D1D5B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3648477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F96BE-4A27-442E-8965-044EF83367BB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2716361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2CCAC-FB30-4287-96F9-C66667BB7256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455953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860B2-C760-40F4-B0BB-3E466E8D3818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3828994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1036B-8AF4-4A7F-B720-70FB63A08C7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405260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EF039-E9D7-4A68-BB17-384EF9BE23CB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9083721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7067550" y="533400"/>
            <a:ext cx="161925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2209800" y="533400"/>
            <a:ext cx="4705350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CCD39-D4A3-4367-A157-735D5CABEBD7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89153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CB752-2FFC-491A-8EF3-16DA616B748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3691564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D57E3-20D5-4505-9B87-720A75C7D875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40502675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52CD7-11CD-4442-81FA-6249514C67C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34184100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53F52-C449-4B2E-B33C-47D80C68050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5897896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8D0FA-182A-4161-BA9A-F1401C101857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0973080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AE71D-0A5B-43AE-86DB-98FB548BE126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964292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C077A-4B9A-456D-890A-1B73732658D0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927498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DCAE4-FBBE-4D66-915B-7D53C9DAD8E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9807597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95D78-77CF-442A-B826-ACF33F402A9F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9512094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7927B-F9AE-487F-BF9F-98C579524BC8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18584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5AB20-F66D-4B4C-9C20-263CF439BDD1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6762955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800850" y="990600"/>
            <a:ext cx="2114550" cy="5135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990600"/>
            <a:ext cx="6191250" cy="5135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5B071-F474-4D23-9008-4C43D6AC5A73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1564719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2667000" y="1676400"/>
            <a:ext cx="29337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753100" y="1676400"/>
            <a:ext cx="29337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EAEBC-4E8E-4340-80BF-3D72154117E7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2940147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7BB33-E152-437F-B130-5A75E5A3E03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9605733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  <p:custDataLst>
              <p:tags r:id="rId3"/>
            </p:custDataLst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AEEC5-7B9B-468A-B767-9D4C39424E4B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2280481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>
            <a:off x="0" y="0"/>
            <a:ext cx="9144000" cy="4691399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cxnSp>
        <p:nvCxnSpPr>
          <p:cNvPr id="9" name="Shape 9"/>
          <p:cNvCxnSpPr/>
          <p:nvPr/>
        </p:nvCxnSpPr>
        <p:spPr>
          <a:xfrm>
            <a:off x="0" y="4662139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" name="Shape 10"/>
          <p:cNvSpPr>
            <a:spLocks noGrp="1"/>
          </p:cNvSpPr>
          <p:nvPr>
            <p:ph type="ctrTitle"/>
          </p:nvPr>
        </p:nvSpPr>
        <p:spPr>
          <a:xfrm>
            <a:off x="685800" y="2490375"/>
            <a:ext cx="7772400" cy="219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457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457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457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457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457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457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457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457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4572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Shape 11"/>
          <p:cNvSpPr>
            <a:spLocks noGrp="1"/>
          </p:cNvSpPr>
          <p:nvPr>
            <p:ph type="subTitle" idx="1"/>
          </p:nvPr>
        </p:nvSpPr>
        <p:spPr>
          <a:xfrm>
            <a:off x="685800" y="4836035"/>
            <a:ext cx="7772400" cy="1032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90500" algn="l" rtl="0">
              <a:spcBef>
                <a:spcPts val="0"/>
              </a:spcBef>
              <a:buClr>
                <a:srgbClr val="2388DB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2388DB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190500" algn="l" rtl="0">
              <a:spcBef>
                <a:spcPts val="0"/>
              </a:spcBef>
              <a:buClr>
                <a:srgbClr val="2388DB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2388DB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190500" algn="l" rtl="0">
              <a:spcBef>
                <a:spcPts val="0"/>
              </a:spcBef>
              <a:buClr>
                <a:srgbClr val="2388DB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2388DB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190500" algn="l" rtl="0">
              <a:spcBef>
                <a:spcPts val="0"/>
              </a:spcBef>
              <a:buClr>
                <a:srgbClr val="2388DB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2388DB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190500" algn="l" rtl="0">
              <a:spcBef>
                <a:spcPts val="0"/>
              </a:spcBef>
              <a:buClr>
                <a:srgbClr val="2388DB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2388DB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190500" algn="l" rtl="0">
              <a:spcBef>
                <a:spcPts val="0"/>
              </a:spcBef>
              <a:buClr>
                <a:srgbClr val="2388DB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2388DB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190500" algn="l" rtl="0">
              <a:spcBef>
                <a:spcPts val="0"/>
              </a:spcBef>
              <a:buClr>
                <a:srgbClr val="2388DB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2388DB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190500" algn="l" rtl="0">
              <a:spcBef>
                <a:spcPts val="0"/>
              </a:spcBef>
              <a:buClr>
                <a:srgbClr val="2388DB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2388DB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190500" algn="l" rtl="0">
              <a:spcBef>
                <a:spcPts val="0"/>
              </a:spcBef>
              <a:buClr>
                <a:srgbClr val="2388DB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2388DB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0" y="0"/>
            <a:ext cx="9144000" cy="1532999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cxnSp>
        <p:nvCxnSpPr>
          <p:cNvPr id="14" name="Shape 14"/>
          <p:cNvCxnSpPr/>
          <p:nvPr/>
        </p:nvCxnSpPr>
        <p:spPr>
          <a:xfrm>
            <a:off x="0" y="1503833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buNone/>
              <a:defRPr sz="3600"/>
            </a:lvl1pPr>
            <a:lvl2pPr rtl="0">
              <a:buNone/>
              <a:defRPr sz="3600"/>
            </a:lvl2pPr>
            <a:lvl3pPr rtl="0">
              <a:buNone/>
              <a:defRPr sz="3600"/>
            </a:lvl3pPr>
            <a:lvl4pPr rtl="0">
              <a:buNone/>
              <a:defRPr sz="3600"/>
            </a:lvl4pPr>
            <a:lvl5pPr rtl="0">
              <a:buNone/>
              <a:defRPr sz="3600"/>
            </a:lvl5pPr>
            <a:lvl6pPr rtl="0">
              <a:buNone/>
              <a:defRPr sz="3600"/>
            </a:lvl6pPr>
            <a:lvl7pPr rtl="0">
              <a:buNone/>
              <a:defRPr sz="3600"/>
            </a:lvl7pPr>
            <a:lvl8pPr rtl="0">
              <a:buNone/>
              <a:defRPr sz="3600"/>
            </a:lvl8pPr>
            <a:lvl9pPr rtl="0">
              <a:buNone/>
              <a:defRPr sz="36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4000" cy="1532999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cxnSp>
        <p:nvCxnSpPr>
          <p:cNvPr id="19" name="Shape 19"/>
          <p:cNvCxnSpPr/>
          <p:nvPr/>
        </p:nvCxnSpPr>
        <p:spPr>
          <a:xfrm>
            <a:off x="0" y="1503833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0" y="0"/>
            <a:ext cx="9144000" cy="1532999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cxnSp>
        <p:nvCxnSpPr>
          <p:cNvPr id="25" name="Shape 25"/>
          <p:cNvCxnSpPr/>
          <p:nvPr/>
        </p:nvCxnSpPr>
        <p:spPr>
          <a:xfrm>
            <a:off x="0" y="1503833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l" rtl="0">
              <a:spcBef>
                <a:spcPts val="0"/>
              </a:spcBef>
              <a:buSzPct val="100000"/>
              <a:buFont typeface="Arial"/>
              <a:buNone/>
              <a:defRPr sz="1800" b="0">
                <a:solidFill>
                  <a:srgbClr val="2388DB"/>
                </a:solidFill>
              </a:defRPr>
            </a:lvl1pPr>
            <a:lvl2pPr marL="0" indent="114300" algn="l" rtl="0">
              <a:spcBef>
                <a:spcPts val="0"/>
              </a:spcBef>
              <a:buSzPct val="100000"/>
              <a:buFont typeface="Arial"/>
              <a:buNone/>
              <a:defRPr sz="1800" b="0">
                <a:solidFill>
                  <a:srgbClr val="2388DB"/>
                </a:solidFill>
              </a:defRPr>
            </a:lvl2pPr>
            <a:lvl3pPr marL="0" indent="114300" algn="l" rtl="0">
              <a:spcBef>
                <a:spcPts val="0"/>
              </a:spcBef>
              <a:buSzPct val="100000"/>
              <a:buFont typeface="Arial"/>
              <a:buNone/>
              <a:defRPr sz="1800" b="0">
                <a:solidFill>
                  <a:srgbClr val="2388DB"/>
                </a:solidFill>
              </a:defRPr>
            </a:lvl3pPr>
            <a:lvl4pPr marL="0" indent="114300" algn="l" rtl="0">
              <a:spcBef>
                <a:spcPts val="0"/>
              </a:spcBef>
              <a:buSzPct val="100000"/>
              <a:buFont typeface="Arial"/>
              <a:buNone/>
              <a:defRPr sz="1800" b="0">
                <a:solidFill>
                  <a:srgbClr val="2388DB"/>
                </a:solidFill>
              </a:defRPr>
            </a:lvl4pPr>
            <a:lvl5pPr marL="0" indent="114300" algn="l" rtl="0">
              <a:spcBef>
                <a:spcPts val="0"/>
              </a:spcBef>
              <a:buSzPct val="100000"/>
              <a:buFont typeface="Arial"/>
              <a:buNone/>
              <a:defRPr sz="1800" b="0">
                <a:solidFill>
                  <a:srgbClr val="2388DB"/>
                </a:solidFill>
              </a:defRPr>
            </a:lvl5pPr>
            <a:lvl6pPr marL="0" indent="114300" algn="l" rtl="0">
              <a:spcBef>
                <a:spcPts val="0"/>
              </a:spcBef>
              <a:buSzPct val="100000"/>
              <a:buFont typeface="Arial"/>
              <a:buNone/>
              <a:defRPr sz="1800" b="0">
                <a:solidFill>
                  <a:srgbClr val="2388DB"/>
                </a:solidFill>
              </a:defRPr>
            </a:lvl6pPr>
            <a:lvl7pPr marL="0" indent="114300" algn="l" rtl="0">
              <a:spcBef>
                <a:spcPts val="0"/>
              </a:spcBef>
              <a:buSzPct val="100000"/>
              <a:buFont typeface="Arial"/>
              <a:buNone/>
              <a:defRPr sz="1800" b="0">
                <a:solidFill>
                  <a:srgbClr val="2388DB"/>
                </a:solidFill>
              </a:defRPr>
            </a:lvl7pPr>
            <a:lvl8pPr marL="0" indent="114300" algn="l" rtl="0">
              <a:spcBef>
                <a:spcPts val="0"/>
              </a:spcBef>
              <a:buSzPct val="100000"/>
              <a:buFont typeface="Arial"/>
              <a:buNone/>
              <a:defRPr sz="1800" b="0">
                <a:solidFill>
                  <a:srgbClr val="2388DB"/>
                </a:solidFill>
              </a:defRPr>
            </a:lvl8pPr>
            <a:lvl9pPr marL="0" indent="114300" algn="l" rtl="0">
              <a:spcBef>
                <a:spcPts val="0"/>
              </a:spcBef>
              <a:buSzPct val="100000"/>
              <a:buFont typeface="Arial"/>
              <a:buNone/>
              <a:defRPr sz="1800" b="0">
                <a:solidFill>
                  <a:srgbClr val="2388DB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Shape 29"/>
          <p:cNvSpPr/>
          <p:nvPr/>
        </p:nvSpPr>
        <p:spPr>
          <a:xfrm>
            <a:off x="4274" y="0"/>
            <a:ext cx="9144000" cy="58752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cxnSp>
        <p:nvCxnSpPr>
          <p:cNvPr id="30" name="Shape 30"/>
          <p:cNvCxnSpPr/>
          <p:nvPr/>
        </p:nvCxnSpPr>
        <p:spPr>
          <a:xfrm>
            <a:off x="0" y="5845828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 spd="slow">
    <p:cut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2388DB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ut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 preserve="1">
  <p:cSld name="titl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372035" y="311039"/>
            <a:ext cx="8399999" cy="4440899"/>
          </a:xfrm>
          <a:prstGeom prst="roundRect">
            <a:avLst>
              <a:gd name="adj" fmla="val 3653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37" name="Shape 37"/>
          <p:cNvSpPr/>
          <p:nvPr/>
        </p:nvSpPr>
        <p:spPr>
          <a:xfrm>
            <a:off x="372035" y="4904401"/>
            <a:ext cx="8399999" cy="1206600"/>
          </a:xfrm>
          <a:prstGeom prst="roundRect">
            <a:avLst>
              <a:gd name="adj" fmla="val 15243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38" name="Shape 38"/>
          <p:cNvSpPr>
            <a:spLocks noGrp="1"/>
          </p:cNvSpPr>
          <p:nvPr>
            <p:ph type="ctrTitle"/>
          </p:nvPr>
        </p:nvSpPr>
        <p:spPr>
          <a:xfrm>
            <a:off x="685800" y="630810"/>
            <a:ext cx="7772400" cy="3789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4572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4572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4572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4572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4572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4572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4572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4572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4572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subTitle" idx="1"/>
          </p:nvPr>
        </p:nvSpPr>
        <p:spPr>
          <a:xfrm>
            <a:off x="685800" y="5195894"/>
            <a:ext cx="7772400" cy="614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190500" algn="l" rtl="0">
              <a:spcBef>
                <a:spcPts val="0"/>
              </a:spcBef>
              <a:buClr>
                <a:srgbClr val="333333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190500" algn="l" rtl="0">
              <a:spcBef>
                <a:spcPts val="0"/>
              </a:spcBef>
              <a:buClr>
                <a:srgbClr val="333333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190500" algn="l" rtl="0">
              <a:spcBef>
                <a:spcPts val="0"/>
              </a:spcBef>
              <a:buClr>
                <a:srgbClr val="333333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190500" algn="l" rtl="0">
              <a:spcBef>
                <a:spcPts val="0"/>
              </a:spcBef>
              <a:buClr>
                <a:srgbClr val="333333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190500" algn="l" rtl="0">
              <a:spcBef>
                <a:spcPts val="0"/>
              </a:spcBef>
              <a:buClr>
                <a:srgbClr val="333333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190500" algn="l" rtl="0">
              <a:spcBef>
                <a:spcPts val="0"/>
              </a:spcBef>
              <a:buClr>
                <a:srgbClr val="333333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190500" algn="l" rtl="0">
              <a:spcBef>
                <a:spcPts val="0"/>
              </a:spcBef>
              <a:buClr>
                <a:srgbClr val="333333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190500" algn="l" rtl="0">
              <a:spcBef>
                <a:spcPts val="0"/>
              </a:spcBef>
              <a:buClr>
                <a:srgbClr val="333333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190500" algn="l" rtl="0">
              <a:spcBef>
                <a:spcPts val="0"/>
              </a:spcBef>
              <a:buClr>
                <a:srgbClr val="333333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 preserve="1">
  <p:cSld name="tx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372035" y="1550894"/>
            <a:ext cx="8399999" cy="5170500"/>
          </a:xfrm>
          <a:prstGeom prst="roundRect">
            <a:avLst>
              <a:gd name="adj" fmla="val 297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42" name="Shape 42"/>
          <p:cNvSpPr/>
          <p:nvPr/>
        </p:nvSpPr>
        <p:spPr>
          <a:xfrm rot="10800000" flipH="1">
            <a:off x="372035" y="-120"/>
            <a:ext cx="8399999" cy="1399800"/>
          </a:xfrm>
          <a:prstGeom prst="round2SameRect">
            <a:avLst>
              <a:gd name="adj1" fmla="val 10590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457200" y="18603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buNone/>
              <a:defRPr>
                <a:solidFill>
                  <a:srgbClr val="800000"/>
                </a:solidFill>
              </a:defRPr>
            </a:lvl1pPr>
            <a:lvl2pPr rtl="0">
              <a:buNone/>
              <a:defRPr>
                <a:solidFill>
                  <a:srgbClr val="800000"/>
                </a:solidFill>
              </a:defRPr>
            </a:lvl2pPr>
            <a:lvl3pPr rtl="0">
              <a:buNone/>
              <a:defRPr>
                <a:solidFill>
                  <a:srgbClr val="800000"/>
                </a:solidFill>
              </a:defRPr>
            </a:lvl3pPr>
            <a:lvl4pPr rtl="0">
              <a:buNone/>
              <a:defRPr>
                <a:solidFill>
                  <a:srgbClr val="800000"/>
                </a:solidFill>
              </a:defRPr>
            </a:lvl4pPr>
            <a:lvl5pPr rtl="0">
              <a:buNone/>
              <a:defRPr>
                <a:solidFill>
                  <a:srgbClr val="800000"/>
                </a:solidFill>
              </a:defRPr>
            </a:lvl5pPr>
            <a:lvl6pPr rtl="0">
              <a:buNone/>
              <a:defRPr>
                <a:solidFill>
                  <a:srgbClr val="800000"/>
                </a:solidFill>
              </a:defRPr>
            </a:lvl6pPr>
            <a:lvl7pPr rtl="0">
              <a:buNone/>
              <a:defRPr>
                <a:solidFill>
                  <a:srgbClr val="800000"/>
                </a:solidFill>
              </a:defRPr>
            </a:lvl7pPr>
            <a:lvl8pPr rtl="0">
              <a:buNone/>
              <a:defRPr>
                <a:solidFill>
                  <a:srgbClr val="800000"/>
                </a:solidFill>
              </a:defRPr>
            </a:lvl8pPr>
            <a:lvl9pPr rtl="0">
              <a:buNone/>
              <a:defRPr>
                <a:solidFill>
                  <a:srgbClr val="800000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58909-15E3-4953-8DE5-7CBCBB83ABE2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410310281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 preserve="1">
  <p:cSld name="twoColTx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372035" y="1550894"/>
            <a:ext cx="4114800" cy="517050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47" name="Shape 47"/>
          <p:cNvSpPr/>
          <p:nvPr/>
        </p:nvSpPr>
        <p:spPr>
          <a:xfrm rot="10800000" flipH="1">
            <a:off x="372035" y="-120"/>
            <a:ext cx="8399999" cy="1399800"/>
          </a:xfrm>
          <a:prstGeom prst="round2SameRect">
            <a:avLst>
              <a:gd name="adj1" fmla="val 10590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457200" y="18603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buNone/>
              <a:defRPr>
                <a:solidFill>
                  <a:srgbClr val="800000"/>
                </a:solidFill>
              </a:defRPr>
            </a:lvl1pPr>
            <a:lvl2pPr rtl="0">
              <a:buNone/>
              <a:defRPr>
                <a:solidFill>
                  <a:srgbClr val="800000"/>
                </a:solidFill>
              </a:defRPr>
            </a:lvl2pPr>
            <a:lvl3pPr rtl="0">
              <a:buNone/>
              <a:defRPr>
                <a:solidFill>
                  <a:srgbClr val="800000"/>
                </a:solidFill>
              </a:defRPr>
            </a:lvl3pPr>
            <a:lvl4pPr rtl="0">
              <a:buNone/>
              <a:defRPr>
                <a:solidFill>
                  <a:srgbClr val="800000"/>
                </a:solidFill>
              </a:defRPr>
            </a:lvl4pPr>
            <a:lvl5pPr rtl="0">
              <a:buNone/>
              <a:defRPr>
                <a:solidFill>
                  <a:srgbClr val="800000"/>
                </a:solidFill>
              </a:defRPr>
            </a:lvl5pPr>
            <a:lvl6pPr rtl="0">
              <a:buNone/>
              <a:defRPr>
                <a:solidFill>
                  <a:srgbClr val="800000"/>
                </a:solidFill>
              </a:defRPr>
            </a:lvl6pPr>
            <a:lvl7pPr rtl="0">
              <a:buNone/>
              <a:defRPr>
                <a:solidFill>
                  <a:srgbClr val="800000"/>
                </a:solidFill>
              </a:defRPr>
            </a:lvl7pPr>
            <a:lvl8pPr rtl="0">
              <a:buNone/>
              <a:defRPr>
                <a:solidFill>
                  <a:srgbClr val="800000"/>
                </a:solidFill>
              </a:defRPr>
            </a:lvl8pPr>
            <a:lvl9pPr rtl="0">
              <a:buNone/>
              <a:defRPr>
                <a:solidFill>
                  <a:srgbClr val="800000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3925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0" name="Shape 50"/>
          <p:cNvSpPr/>
          <p:nvPr/>
        </p:nvSpPr>
        <p:spPr>
          <a:xfrm>
            <a:off x="4657164" y="1550894"/>
            <a:ext cx="4114800" cy="517050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idx="2"/>
          </p:nvPr>
        </p:nvSpPr>
        <p:spPr>
          <a:xfrm>
            <a:off x="4761353" y="1600200"/>
            <a:ext cx="3925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 preserve="1">
  <p:cSld name="title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372035" y="1550894"/>
            <a:ext cx="8399999" cy="5170500"/>
          </a:xfrm>
          <a:prstGeom prst="roundRect">
            <a:avLst>
              <a:gd name="adj" fmla="val 297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54" name="Shape 54"/>
          <p:cNvSpPr/>
          <p:nvPr/>
        </p:nvSpPr>
        <p:spPr>
          <a:xfrm rot="10800000" flipH="1">
            <a:off x="372035" y="-120"/>
            <a:ext cx="8399999" cy="1399800"/>
          </a:xfrm>
          <a:prstGeom prst="round2SameRect">
            <a:avLst>
              <a:gd name="adj1" fmla="val 10590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457200" y="18603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buNone/>
              <a:defRPr>
                <a:solidFill>
                  <a:srgbClr val="800000"/>
                </a:solidFill>
              </a:defRPr>
            </a:lvl1pPr>
            <a:lvl2pPr rtl="0">
              <a:buNone/>
              <a:defRPr>
                <a:solidFill>
                  <a:srgbClr val="800000"/>
                </a:solidFill>
              </a:defRPr>
            </a:lvl2pPr>
            <a:lvl3pPr rtl="0">
              <a:buNone/>
              <a:defRPr>
                <a:solidFill>
                  <a:srgbClr val="800000"/>
                </a:solidFill>
              </a:defRPr>
            </a:lvl3pPr>
            <a:lvl4pPr rtl="0">
              <a:buNone/>
              <a:defRPr>
                <a:solidFill>
                  <a:srgbClr val="800000"/>
                </a:solidFill>
              </a:defRPr>
            </a:lvl4pPr>
            <a:lvl5pPr rtl="0">
              <a:buNone/>
              <a:defRPr>
                <a:solidFill>
                  <a:srgbClr val="800000"/>
                </a:solidFill>
              </a:defRPr>
            </a:lvl5pPr>
            <a:lvl6pPr rtl="0">
              <a:buNone/>
              <a:defRPr>
                <a:solidFill>
                  <a:srgbClr val="800000"/>
                </a:solidFill>
              </a:defRPr>
            </a:lvl6pPr>
            <a:lvl7pPr rtl="0">
              <a:buNone/>
              <a:defRPr>
                <a:solidFill>
                  <a:srgbClr val="800000"/>
                </a:solidFill>
              </a:defRPr>
            </a:lvl7pPr>
            <a:lvl8pPr rtl="0">
              <a:buNone/>
              <a:defRPr>
                <a:solidFill>
                  <a:srgbClr val="800000"/>
                </a:solidFill>
              </a:defRPr>
            </a:lvl8pPr>
            <a:lvl9pPr rtl="0">
              <a:buNone/>
              <a:defRPr>
                <a:solidFill>
                  <a:srgbClr val="800000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 preserve="1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xfrm>
            <a:off x="372035" y="5702203"/>
            <a:ext cx="8399999" cy="865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52400" algn="l" rtl="0">
              <a:spcBef>
                <a:spcPts val="0"/>
              </a:spcBef>
              <a:buSzPct val="100000"/>
              <a:buFont typeface="Arial"/>
              <a:buNone/>
              <a:defRPr sz="2400" b="1">
                <a:solidFill>
                  <a:srgbClr val="FFFFFF"/>
                </a:solidFill>
              </a:defRPr>
            </a:lvl1pPr>
            <a:lvl2pPr marL="0" indent="152400" algn="l" rtl="0">
              <a:spcBef>
                <a:spcPts val="0"/>
              </a:spcBef>
              <a:buSzPct val="100000"/>
              <a:buFont typeface="Arial"/>
              <a:buNone/>
              <a:defRPr sz="2400" b="1">
                <a:solidFill>
                  <a:srgbClr val="FFFFFF"/>
                </a:solidFill>
              </a:defRPr>
            </a:lvl2pPr>
            <a:lvl3pPr marL="0" indent="152400" algn="l" rtl="0">
              <a:spcBef>
                <a:spcPts val="0"/>
              </a:spcBef>
              <a:buSzPct val="100000"/>
              <a:buFont typeface="Arial"/>
              <a:buNone/>
              <a:defRPr sz="2400" b="1">
                <a:solidFill>
                  <a:srgbClr val="FFFFFF"/>
                </a:solidFill>
              </a:defRPr>
            </a:lvl3pPr>
            <a:lvl4pPr marL="0" indent="152400" algn="l" rtl="0">
              <a:spcBef>
                <a:spcPts val="0"/>
              </a:spcBef>
              <a:buSzPct val="100000"/>
              <a:buFont typeface="Arial"/>
              <a:buNone/>
              <a:defRPr sz="2400" b="1">
                <a:solidFill>
                  <a:srgbClr val="FFFFFF"/>
                </a:solidFill>
              </a:defRPr>
            </a:lvl4pPr>
            <a:lvl5pPr marL="0" indent="152400" algn="l" rtl="0">
              <a:spcBef>
                <a:spcPts val="0"/>
              </a:spcBef>
              <a:buSzPct val="100000"/>
              <a:buFont typeface="Arial"/>
              <a:buNone/>
              <a:defRPr sz="2400" b="1">
                <a:solidFill>
                  <a:srgbClr val="FFFFFF"/>
                </a:solidFill>
              </a:defRPr>
            </a:lvl5pPr>
            <a:lvl6pPr marL="0" indent="152400" algn="l" rtl="0">
              <a:spcBef>
                <a:spcPts val="0"/>
              </a:spcBef>
              <a:buSzPct val="100000"/>
              <a:buFont typeface="Arial"/>
              <a:buNone/>
              <a:defRPr sz="2400" b="1">
                <a:solidFill>
                  <a:srgbClr val="FFFFFF"/>
                </a:solidFill>
              </a:defRPr>
            </a:lvl6pPr>
            <a:lvl7pPr marL="0" indent="152400" algn="l" rtl="0">
              <a:spcBef>
                <a:spcPts val="0"/>
              </a:spcBef>
              <a:buSzPct val="100000"/>
              <a:buFont typeface="Arial"/>
              <a:buNone/>
              <a:defRPr sz="2400" b="1">
                <a:solidFill>
                  <a:srgbClr val="FFFFFF"/>
                </a:solidFill>
              </a:defRPr>
            </a:lvl7pPr>
            <a:lvl8pPr marL="0" indent="152400" algn="l" rtl="0">
              <a:spcBef>
                <a:spcPts val="0"/>
              </a:spcBef>
              <a:buSzPct val="100000"/>
              <a:buFont typeface="Arial"/>
              <a:buNone/>
              <a:defRPr sz="2400" b="1">
                <a:solidFill>
                  <a:srgbClr val="FFFFFF"/>
                </a:solidFill>
              </a:defRPr>
            </a:lvl8pPr>
            <a:lvl9pPr marL="0" indent="152400" algn="l" rtl="0">
              <a:spcBef>
                <a:spcPts val="0"/>
              </a:spcBef>
              <a:buSzPct val="100000"/>
              <a:buFont typeface="Arial"/>
              <a:buNone/>
              <a:defRPr sz="2400" b="1">
                <a:solidFill>
                  <a:srgbClr val="FFFFFF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8" name="Shape 58"/>
          <p:cNvSpPr/>
          <p:nvPr/>
        </p:nvSpPr>
        <p:spPr>
          <a:xfrm>
            <a:off x="372035" y="311039"/>
            <a:ext cx="8399999" cy="5158200"/>
          </a:xfrm>
          <a:prstGeom prst="roundRect">
            <a:avLst>
              <a:gd name="adj" fmla="val 2776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>
            <a:off x="372035" y="314112"/>
            <a:ext cx="8399999" cy="6229800"/>
          </a:xfrm>
          <a:prstGeom prst="roundRect">
            <a:avLst>
              <a:gd name="adj" fmla="val 2255"/>
            </a:avLst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 preserve="1">
  <p:cSld name="tit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0" y="1600200"/>
            <a:ext cx="9144000" cy="3657600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grpSp>
        <p:nvGrpSpPr>
          <p:cNvPr id="2" name="Shape 66"/>
          <p:cNvGrpSpPr/>
          <p:nvPr/>
        </p:nvGrpSpPr>
        <p:grpSpPr>
          <a:xfrm>
            <a:off x="0" y="-1438"/>
            <a:ext cx="1827407" cy="6859503"/>
            <a:chOff x="0" y="-1438"/>
            <a:chExt cx="798029" cy="6859503"/>
          </a:xfrm>
        </p:grpSpPr>
        <p:sp>
          <p:nvSpPr>
            <p:cNvPr id="67" name="Shape 67"/>
            <p:cNvSpPr/>
            <p:nvPr/>
          </p:nvSpPr>
          <p:spPr>
            <a:xfrm>
              <a:off x="0" y="-1438"/>
              <a:ext cx="798029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20000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0" y="0"/>
              <a:ext cx="399014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grpSp>
        <p:nvGrpSpPr>
          <p:cNvPr id="3" name="Shape 69"/>
          <p:cNvGrpSpPr/>
          <p:nvPr/>
        </p:nvGrpSpPr>
        <p:grpSpPr>
          <a:xfrm flipH="1">
            <a:off x="7316591" y="0"/>
            <a:ext cx="1827407" cy="6859503"/>
            <a:chOff x="0" y="-1438"/>
            <a:chExt cx="798029" cy="6859503"/>
          </a:xfrm>
        </p:grpSpPr>
        <p:sp>
          <p:nvSpPr>
            <p:cNvPr id="70" name="Shape 70"/>
            <p:cNvSpPr/>
            <p:nvPr/>
          </p:nvSpPr>
          <p:spPr>
            <a:xfrm>
              <a:off x="0" y="-1438"/>
              <a:ext cx="798029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20000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0" y="0"/>
              <a:ext cx="399014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sp>
        <p:nvSpPr>
          <p:cNvPr id="72" name="Shape 72"/>
          <p:cNvSpPr>
            <a:spLocks noGrp="1"/>
          </p:cNvSpPr>
          <p:nvPr>
            <p:ph type="ctrTitle"/>
          </p:nvPr>
        </p:nvSpPr>
        <p:spPr>
          <a:xfrm>
            <a:off x="685800" y="2090913"/>
            <a:ext cx="7772400" cy="165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1pPr>
            <a:lvl2pPr marL="0" indent="3048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2pPr>
            <a:lvl3pPr marL="0" indent="3048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3pPr>
            <a:lvl4pPr marL="0" indent="3048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4pPr>
            <a:lvl5pPr marL="0" indent="3048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5pPr>
            <a:lvl6pPr marL="0" indent="3048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6pPr>
            <a:lvl7pPr marL="0" indent="3048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7pPr>
            <a:lvl8pPr marL="0" indent="3048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8pPr>
            <a:lvl9pPr marL="0" indent="3048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772400" cy="87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524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1pPr>
            <a:lvl2pPr marL="0" indent="1524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2pPr>
            <a:lvl3pPr marL="0" indent="1524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3pPr>
            <a:lvl4pPr marL="0" indent="1524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4pPr>
            <a:lvl5pPr marL="0" indent="1524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5pPr>
            <a:lvl6pPr marL="0" indent="1524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6pPr>
            <a:lvl7pPr marL="0" indent="1524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7pPr>
            <a:lvl8pPr marL="0" indent="1524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8pPr>
            <a:lvl9pPr marL="0" indent="152400" algn="ctr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 preserve="1">
  <p:cSld name="tx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/>
        </p:nvSpPr>
        <p:spPr>
          <a:xfrm>
            <a:off x="0" y="-1438"/>
            <a:ext cx="9144000" cy="1525499"/>
          </a:xfrm>
          <a:prstGeom prst="rect">
            <a:avLst/>
          </a:prstGeom>
          <a:solidFill>
            <a:srgbClr val="5C6E95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grpSp>
        <p:nvGrpSpPr>
          <p:cNvPr id="2" name="Shape 76"/>
          <p:cNvGrpSpPr/>
          <p:nvPr/>
        </p:nvGrpSpPr>
        <p:grpSpPr>
          <a:xfrm>
            <a:off x="0" y="-1438"/>
            <a:ext cx="649180" cy="6859503"/>
            <a:chOff x="0" y="-1438"/>
            <a:chExt cx="649180" cy="6859503"/>
          </a:xfrm>
        </p:grpSpPr>
        <p:sp>
          <p:nvSpPr>
            <p:cNvPr id="77" name="Shape 77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grpSp>
        <p:nvGrpSpPr>
          <p:cNvPr id="3" name="Shape 79"/>
          <p:cNvGrpSpPr/>
          <p:nvPr/>
        </p:nvGrpSpPr>
        <p:grpSpPr>
          <a:xfrm flipH="1">
            <a:off x="8494493" y="0"/>
            <a:ext cx="649180" cy="6859503"/>
            <a:chOff x="0" y="-1438"/>
            <a:chExt cx="649180" cy="6859503"/>
          </a:xfrm>
        </p:grpSpPr>
        <p:sp>
          <p:nvSpPr>
            <p:cNvPr id="80" name="Shape 80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81" name="Shape 81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sp>
        <p:nvSpPr>
          <p:cNvPr id="82" name="Shape 82"/>
          <p:cNvSpPr/>
          <p:nvPr/>
        </p:nvSpPr>
        <p:spPr>
          <a:xfrm>
            <a:off x="0" y="6324600"/>
            <a:ext cx="9144000" cy="534899"/>
          </a:xfrm>
          <a:prstGeom prst="rect">
            <a:avLst/>
          </a:prstGeom>
          <a:solidFill>
            <a:srgbClr val="000000">
              <a:alpha val="14901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 preserve="1">
  <p:cSld name="twoColTx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0" y="-1438"/>
            <a:ext cx="9144000" cy="1525499"/>
          </a:xfrm>
          <a:prstGeom prst="rect">
            <a:avLst/>
          </a:prstGeom>
          <a:solidFill>
            <a:srgbClr val="5C6E95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grpSp>
        <p:nvGrpSpPr>
          <p:cNvPr id="2" name="Shape 87"/>
          <p:cNvGrpSpPr/>
          <p:nvPr/>
        </p:nvGrpSpPr>
        <p:grpSpPr>
          <a:xfrm>
            <a:off x="0" y="-1438"/>
            <a:ext cx="649180" cy="6859503"/>
            <a:chOff x="0" y="-1438"/>
            <a:chExt cx="649180" cy="6859503"/>
          </a:xfrm>
        </p:grpSpPr>
        <p:sp>
          <p:nvSpPr>
            <p:cNvPr id="88" name="Shape 88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grpSp>
        <p:nvGrpSpPr>
          <p:cNvPr id="3" name="Shape 90"/>
          <p:cNvGrpSpPr/>
          <p:nvPr/>
        </p:nvGrpSpPr>
        <p:grpSpPr>
          <a:xfrm flipH="1">
            <a:off x="8494493" y="0"/>
            <a:ext cx="649180" cy="6859503"/>
            <a:chOff x="0" y="-1438"/>
            <a:chExt cx="649180" cy="6859503"/>
          </a:xfrm>
        </p:grpSpPr>
        <p:sp>
          <p:nvSpPr>
            <p:cNvPr id="91" name="Shape 91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sp>
        <p:nvSpPr>
          <p:cNvPr id="93" name="Shape 93"/>
          <p:cNvSpPr/>
          <p:nvPr/>
        </p:nvSpPr>
        <p:spPr>
          <a:xfrm>
            <a:off x="0" y="6324600"/>
            <a:ext cx="9144000" cy="534899"/>
          </a:xfrm>
          <a:prstGeom prst="rect">
            <a:avLst/>
          </a:prstGeom>
          <a:solidFill>
            <a:srgbClr val="000000">
              <a:alpha val="14901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6" name="Shape 96"/>
          <p:cNvSpPr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 preserve="1">
  <p:cSld name="titleOnl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0" y="-1438"/>
            <a:ext cx="9144000" cy="1525499"/>
          </a:xfrm>
          <a:prstGeom prst="rect">
            <a:avLst/>
          </a:prstGeom>
          <a:solidFill>
            <a:srgbClr val="5C6E95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grpSp>
        <p:nvGrpSpPr>
          <p:cNvPr id="2" name="Shape 99"/>
          <p:cNvGrpSpPr/>
          <p:nvPr/>
        </p:nvGrpSpPr>
        <p:grpSpPr>
          <a:xfrm>
            <a:off x="0" y="-1438"/>
            <a:ext cx="649180" cy="6859503"/>
            <a:chOff x="0" y="-1438"/>
            <a:chExt cx="649180" cy="6859503"/>
          </a:xfrm>
        </p:grpSpPr>
        <p:sp>
          <p:nvSpPr>
            <p:cNvPr id="100" name="Shape 100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101" name="Shape 101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grpSp>
        <p:nvGrpSpPr>
          <p:cNvPr id="3" name="Shape 102"/>
          <p:cNvGrpSpPr/>
          <p:nvPr/>
        </p:nvGrpSpPr>
        <p:grpSpPr>
          <a:xfrm flipH="1">
            <a:off x="8494493" y="0"/>
            <a:ext cx="649180" cy="6859503"/>
            <a:chOff x="0" y="-1438"/>
            <a:chExt cx="649180" cy="6859503"/>
          </a:xfrm>
        </p:grpSpPr>
        <p:sp>
          <p:nvSpPr>
            <p:cNvPr id="103" name="Shape 103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sp>
        <p:nvSpPr>
          <p:cNvPr id="105" name="Shape 105"/>
          <p:cNvSpPr/>
          <p:nvPr/>
        </p:nvSpPr>
        <p:spPr>
          <a:xfrm>
            <a:off x="0" y="6324600"/>
            <a:ext cx="9144000" cy="534899"/>
          </a:xfrm>
          <a:prstGeom prst="rect">
            <a:avLst/>
          </a:prstGeom>
          <a:solidFill>
            <a:srgbClr val="000000">
              <a:alpha val="14901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106" name="Shape 106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 preserve="1">
  <p:cSld name="CAPTION_ONLY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/>
        </p:nvSpPr>
        <p:spPr>
          <a:xfrm>
            <a:off x="0" y="-1438"/>
            <a:ext cx="9144000" cy="1525499"/>
          </a:xfrm>
          <a:prstGeom prst="rect">
            <a:avLst/>
          </a:prstGeom>
          <a:solidFill>
            <a:srgbClr val="5C6E95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grpSp>
        <p:nvGrpSpPr>
          <p:cNvPr id="2" name="Shape 109"/>
          <p:cNvGrpSpPr/>
          <p:nvPr/>
        </p:nvGrpSpPr>
        <p:grpSpPr>
          <a:xfrm>
            <a:off x="0" y="-1438"/>
            <a:ext cx="649180" cy="6859503"/>
            <a:chOff x="0" y="-1438"/>
            <a:chExt cx="649180" cy="6859503"/>
          </a:xfrm>
        </p:grpSpPr>
        <p:sp>
          <p:nvSpPr>
            <p:cNvPr id="110" name="Shape 110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111" name="Shape 111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grpSp>
        <p:nvGrpSpPr>
          <p:cNvPr id="3" name="Shape 112"/>
          <p:cNvGrpSpPr/>
          <p:nvPr/>
        </p:nvGrpSpPr>
        <p:grpSpPr>
          <a:xfrm flipH="1">
            <a:off x="8494493" y="0"/>
            <a:ext cx="649180" cy="6859503"/>
            <a:chOff x="0" y="-1438"/>
            <a:chExt cx="649180" cy="6859503"/>
          </a:xfrm>
        </p:grpSpPr>
        <p:sp>
          <p:nvSpPr>
            <p:cNvPr id="113" name="Shape 113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sp>
        <p:nvSpPr>
          <p:cNvPr id="115" name="Shape 115"/>
          <p:cNvSpPr/>
          <p:nvPr/>
        </p:nvSpPr>
        <p:spPr>
          <a:xfrm>
            <a:off x="0" y="6324600"/>
            <a:ext cx="9144000" cy="534899"/>
          </a:xfrm>
          <a:prstGeom prst="rect">
            <a:avLst/>
          </a:prstGeom>
          <a:solidFill>
            <a:srgbClr val="000000">
              <a:alpha val="14901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116" name="Shape 116"/>
          <p:cNvSpPr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ctr" rtl="0">
              <a:spcBef>
                <a:spcPts val="0"/>
              </a:spcBef>
              <a:buSzPct val="100000"/>
              <a:buFont typeface="Trebuchet MS"/>
              <a:buNone/>
              <a:defRPr sz="1800">
                <a:solidFill>
                  <a:srgbClr val="ACB4C2"/>
                </a:solidFill>
              </a:defRPr>
            </a:lvl1pPr>
            <a:lvl2pPr marL="0" indent="114300" algn="ctr" rtl="0">
              <a:spcBef>
                <a:spcPts val="0"/>
              </a:spcBef>
              <a:buSzPct val="100000"/>
              <a:buFont typeface="Trebuchet MS"/>
              <a:buNone/>
              <a:defRPr sz="1800">
                <a:solidFill>
                  <a:srgbClr val="ACB4C2"/>
                </a:solidFill>
              </a:defRPr>
            </a:lvl2pPr>
            <a:lvl3pPr marL="0" indent="114300" algn="ctr" rtl="0">
              <a:spcBef>
                <a:spcPts val="0"/>
              </a:spcBef>
              <a:buSzPct val="100000"/>
              <a:buFont typeface="Trebuchet MS"/>
              <a:buNone/>
              <a:defRPr sz="1800">
                <a:solidFill>
                  <a:srgbClr val="ACB4C2"/>
                </a:solidFill>
              </a:defRPr>
            </a:lvl3pPr>
            <a:lvl4pPr marL="0" indent="114300" algn="ctr" rtl="0">
              <a:spcBef>
                <a:spcPts val="0"/>
              </a:spcBef>
              <a:buSzPct val="100000"/>
              <a:buFont typeface="Trebuchet MS"/>
              <a:buNone/>
              <a:defRPr sz="1800">
                <a:solidFill>
                  <a:srgbClr val="ACB4C2"/>
                </a:solidFill>
              </a:defRPr>
            </a:lvl4pPr>
            <a:lvl5pPr marL="0" indent="114300" algn="ctr" rtl="0">
              <a:spcBef>
                <a:spcPts val="0"/>
              </a:spcBef>
              <a:buSzPct val="100000"/>
              <a:buFont typeface="Trebuchet MS"/>
              <a:buNone/>
              <a:defRPr sz="1800">
                <a:solidFill>
                  <a:srgbClr val="ACB4C2"/>
                </a:solidFill>
              </a:defRPr>
            </a:lvl5pPr>
            <a:lvl6pPr marL="0" indent="114300" algn="ctr" rtl="0">
              <a:spcBef>
                <a:spcPts val="0"/>
              </a:spcBef>
              <a:buSzPct val="100000"/>
              <a:buFont typeface="Trebuchet MS"/>
              <a:buNone/>
              <a:defRPr sz="1800">
                <a:solidFill>
                  <a:srgbClr val="ACB4C2"/>
                </a:solidFill>
              </a:defRPr>
            </a:lvl6pPr>
            <a:lvl7pPr marL="0" indent="114300" algn="ctr" rtl="0">
              <a:spcBef>
                <a:spcPts val="0"/>
              </a:spcBef>
              <a:buSzPct val="100000"/>
              <a:buFont typeface="Trebuchet MS"/>
              <a:buNone/>
              <a:defRPr sz="1800">
                <a:solidFill>
                  <a:srgbClr val="ACB4C2"/>
                </a:solidFill>
              </a:defRPr>
            </a:lvl7pPr>
            <a:lvl8pPr marL="0" indent="114300" algn="ctr" rtl="0">
              <a:spcBef>
                <a:spcPts val="0"/>
              </a:spcBef>
              <a:buSzPct val="100000"/>
              <a:buFont typeface="Trebuchet MS"/>
              <a:buNone/>
              <a:defRPr sz="1800">
                <a:solidFill>
                  <a:srgbClr val="ACB4C2"/>
                </a:solidFill>
              </a:defRPr>
            </a:lvl8pPr>
            <a:lvl9pPr marL="0" indent="114300" algn="ctr" rtl="0">
              <a:spcBef>
                <a:spcPts val="0"/>
              </a:spcBef>
              <a:buSzPct val="100000"/>
              <a:buFont typeface="Trebuchet MS"/>
              <a:buNone/>
              <a:defRPr sz="1800">
                <a:solidFill>
                  <a:srgbClr val="ACB4C2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/>
        </p:nvSpPr>
        <p:spPr>
          <a:xfrm>
            <a:off x="0" y="-1438"/>
            <a:ext cx="9144000" cy="1525499"/>
          </a:xfrm>
          <a:prstGeom prst="rect">
            <a:avLst/>
          </a:prstGeom>
          <a:solidFill>
            <a:srgbClr val="5C6E95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grpSp>
        <p:nvGrpSpPr>
          <p:cNvPr id="2" name="Shape 119"/>
          <p:cNvGrpSpPr/>
          <p:nvPr/>
        </p:nvGrpSpPr>
        <p:grpSpPr>
          <a:xfrm>
            <a:off x="0" y="-1438"/>
            <a:ext cx="649180" cy="6859503"/>
            <a:chOff x="0" y="-1438"/>
            <a:chExt cx="649180" cy="6859503"/>
          </a:xfrm>
        </p:grpSpPr>
        <p:sp>
          <p:nvSpPr>
            <p:cNvPr id="120" name="Shape 120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grpSp>
        <p:nvGrpSpPr>
          <p:cNvPr id="3" name="Shape 122"/>
          <p:cNvGrpSpPr/>
          <p:nvPr/>
        </p:nvGrpSpPr>
        <p:grpSpPr>
          <a:xfrm flipH="1">
            <a:off x="8494493" y="0"/>
            <a:ext cx="649180" cy="6859503"/>
            <a:chOff x="0" y="-1438"/>
            <a:chExt cx="649180" cy="6859503"/>
          </a:xfrm>
        </p:grpSpPr>
        <p:sp>
          <p:nvSpPr>
            <p:cNvPr id="123" name="Shape 123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  <p:sp>
          <p:nvSpPr>
            <p:cNvPr id="124" name="Shape 124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6E95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endParaRPr/>
            </a:p>
          </p:txBody>
        </p:sp>
      </p:grpSp>
      <p:sp>
        <p:nvSpPr>
          <p:cNvPr id="125" name="Shape 125"/>
          <p:cNvSpPr/>
          <p:nvPr/>
        </p:nvSpPr>
        <p:spPr>
          <a:xfrm>
            <a:off x="0" y="6324600"/>
            <a:ext cx="9144000" cy="534899"/>
          </a:xfrm>
          <a:prstGeom prst="rect">
            <a:avLst/>
          </a:prstGeom>
          <a:solidFill>
            <a:srgbClr val="000000">
              <a:alpha val="14901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3462C-C9D6-431A-ACD8-3F3DFA950021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126203348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 preserve="1">
  <p:cSld name="title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147"/>
          <p:cNvGrpSpPr/>
          <p:nvPr/>
        </p:nvGrpSpPr>
        <p:grpSpPr>
          <a:xfrm rot="10800000" flipH="1">
            <a:off x="0" y="-256"/>
            <a:ext cx="9162288" cy="4114897"/>
            <a:chOff x="-7937" y="4255637"/>
            <a:chExt cx="9144000" cy="2606675"/>
          </a:xfrm>
        </p:grpSpPr>
        <p:sp>
          <p:nvSpPr>
            <p:cNvPr id="148" name="Shape 148"/>
            <p:cNvSpPr/>
            <p:nvPr/>
          </p:nvSpPr>
          <p:spPr>
            <a:xfrm>
              <a:off x="1958975" y="4315962"/>
              <a:ext cx="79375" cy="12700"/>
            </a:xfrm>
            <a:custGeom>
              <a:avLst/>
              <a:gdLst/>
              <a:ahLst/>
              <a:cxnLst/>
              <a:rect l="0" t="0" r="0" b="0"/>
              <a:pathLst>
                <a:path w="50" h="8" extrusionOk="0">
                  <a:moveTo>
                    <a:pt x="50" y="8"/>
                  </a:moveTo>
                  <a:lnTo>
                    <a:pt x="50" y="8"/>
                  </a:lnTo>
                  <a:lnTo>
                    <a:pt x="46" y="8"/>
                  </a:lnTo>
                  <a:lnTo>
                    <a:pt x="46" y="6"/>
                  </a:lnTo>
                  <a:lnTo>
                    <a:pt x="50" y="2"/>
                  </a:lnTo>
                  <a:lnTo>
                    <a:pt x="48" y="2"/>
                  </a:lnTo>
                  <a:lnTo>
                    <a:pt x="4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4"/>
                  </a:lnTo>
                  <a:lnTo>
                    <a:pt x="16" y="6"/>
                  </a:lnTo>
                  <a:lnTo>
                    <a:pt x="50" y="8"/>
                  </a:lnTo>
                  <a:lnTo>
                    <a:pt x="50" y="8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8777288" y="4306437"/>
              <a:ext cx="34799" cy="1500"/>
            </a:xfrm>
            <a:prstGeom prst="rect">
              <a:avLst/>
            </a:pr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8812213" y="4306437"/>
              <a:ext cx="323850" cy="25400"/>
            </a:xfrm>
            <a:custGeom>
              <a:avLst/>
              <a:gdLst/>
              <a:ahLst/>
              <a:cxnLst/>
              <a:rect l="0" t="0" r="0" b="0"/>
              <a:pathLst>
                <a:path w="204" h="16" extrusionOk="0">
                  <a:moveTo>
                    <a:pt x="198" y="4"/>
                  </a:moveTo>
                  <a:lnTo>
                    <a:pt x="198" y="4"/>
                  </a:lnTo>
                  <a:lnTo>
                    <a:pt x="200" y="6"/>
                  </a:lnTo>
                  <a:lnTo>
                    <a:pt x="198" y="6"/>
                  </a:lnTo>
                  <a:lnTo>
                    <a:pt x="188" y="6"/>
                  </a:lnTo>
                  <a:lnTo>
                    <a:pt x="154" y="6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4" y="8"/>
                  </a:lnTo>
                  <a:lnTo>
                    <a:pt x="134" y="10"/>
                  </a:lnTo>
                  <a:lnTo>
                    <a:pt x="134" y="10"/>
                  </a:lnTo>
                  <a:lnTo>
                    <a:pt x="106" y="6"/>
                  </a:lnTo>
                  <a:lnTo>
                    <a:pt x="7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2" y="4"/>
                  </a:lnTo>
                  <a:lnTo>
                    <a:pt x="42" y="8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90" y="6"/>
                  </a:lnTo>
                  <a:lnTo>
                    <a:pt x="98" y="8"/>
                  </a:lnTo>
                  <a:lnTo>
                    <a:pt x="98" y="10"/>
                  </a:lnTo>
                  <a:lnTo>
                    <a:pt x="94" y="12"/>
                  </a:lnTo>
                  <a:lnTo>
                    <a:pt x="86" y="14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90" y="16"/>
                  </a:lnTo>
                  <a:lnTo>
                    <a:pt x="112" y="14"/>
                  </a:lnTo>
                  <a:lnTo>
                    <a:pt x="134" y="12"/>
                  </a:lnTo>
                  <a:lnTo>
                    <a:pt x="166" y="14"/>
                  </a:lnTo>
                  <a:lnTo>
                    <a:pt x="164" y="8"/>
                  </a:lnTo>
                  <a:lnTo>
                    <a:pt x="196" y="12"/>
                  </a:lnTo>
                  <a:lnTo>
                    <a:pt x="196" y="12"/>
                  </a:lnTo>
                  <a:lnTo>
                    <a:pt x="194" y="10"/>
                  </a:lnTo>
                  <a:lnTo>
                    <a:pt x="194" y="10"/>
                  </a:lnTo>
                  <a:lnTo>
                    <a:pt x="200" y="8"/>
                  </a:lnTo>
                  <a:lnTo>
                    <a:pt x="204" y="6"/>
                  </a:lnTo>
                  <a:lnTo>
                    <a:pt x="202" y="6"/>
                  </a:lnTo>
                  <a:lnTo>
                    <a:pt x="198" y="4"/>
                  </a:lnTo>
                  <a:lnTo>
                    <a:pt x="198" y="4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4943476" y="4322312"/>
              <a:ext cx="92075" cy="15875"/>
            </a:xfrm>
            <a:custGeom>
              <a:avLst/>
              <a:gdLst/>
              <a:ahLst/>
              <a:cxnLst/>
              <a:rect l="0" t="0" r="0" b="0"/>
              <a:pathLst>
                <a:path w="58" h="10" extrusionOk="0">
                  <a:moveTo>
                    <a:pt x="0" y="0"/>
                  </a:moveTo>
                  <a:lnTo>
                    <a:pt x="0" y="0"/>
                  </a:lnTo>
                  <a:lnTo>
                    <a:pt x="20" y="4"/>
                  </a:lnTo>
                  <a:lnTo>
                    <a:pt x="26" y="6"/>
                  </a:lnTo>
                  <a:lnTo>
                    <a:pt x="34" y="8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38" y="6"/>
                  </a:lnTo>
                  <a:lnTo>
                    <a:pt x="24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4718051" y="4319137"/>
              <a:ext cx="104775" cy="9525"/>
            </a:xfrm>
            <a:custGeom>
              <a:avLst/>
              <a:gdLst/>
              <a:ahLst/>
              <a:cxnLst/>
              <a:rect l="0" t="0" r="0" b="0"/>
              <a:pathLst>
                <a:path w="66" h="6" extrusionOk="0">
                  <a:moveTo>
                    <a:pt x="4" y="0"/>
                  </a:moveTo>
                  <a:lnTo>
                    <a:pt x="0" y="0"/>
                  </a:lnTo>
                  <a:lnTo>
                    <a:pt x="66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3927476" y="4331837"/>
              <a:ext cx="12700" cy="3175"/>
            </a:xfrm>
            <a:custGeom>
              <a:avLst/>
              <a:gdLst/>
              <a:ahLst/>
              <a:cxnLst/>
              <a:rect l="0" t="0" r="0" b="0"/>
              <a:pathLst>
                <a:path w="8" h="2" extrusionOk="0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8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54" name="Shape 154"/>
            <p:cNvSpPr/>
            <p:nvPr/>
          </p:nvSpPr>
          <p:spPr>
            <a:xfrm>
              <a:off x="3792537" y="4315962"/>
              <a:ext cx="65088" cy="12700"/>
            </a:xfrm>
            <a:custGeom>
              <a:avLst/>
              <a:gdLst/>
              <a:ahLst/>
              <a:cxnLst/>
              <a:rect l="0" t="0" r="0" b="0"/>
              <a:pathLst>
                <a:path w="41" h="8" extrusionOk="0">
                  <a:moveTo>
                    <a:pt x="41" y="8"/>
                  </a:moveTo>
                  <a:lnTo>
                    <a:pt x="41" y="8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23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6" y="4"/>
                  </a:lnTo>
                  <a:lnTo>
                    <a:pt x="41" y="8"/>
                  </a:lnTo>
                  <a:lnTo>
                    <a:pt x="41" y="8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55" name="Shape 155"/>
            <p:cNvSpPr/>
            <p:nvPr/>
          </p:nvSpPr>
          <p:spPr>
            <a:xfrm>
              <a:off x="2363788" y="4328662"/>
              <a:ext cx="225425" cy="15875"/>
            </a:xfrm>
            <a:custGeom>
              <a:avLst/>
              <a:gdLst/>
              <a:ahLst/>
              <a:cxnLst/>
              <a:rect l="0" t="0" r="0" b="0"/>
              <a:pathLst>
                <a:path w="142" h="10" extrusionOk="0">
                  <a:moveTo>
                    <a:pt x="54" y="0"/>
                  </a:move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24" y="6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6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92" y="8"/>
                  </a:lnTo>
                  <a:lnTo>
                    <a:pt x="142" y="10"/>
                  </a:lnTo>
                  <a:lnTo>
                    <a:pt x="142" y="10"/>
                  </a:lnTo>
                  <a:lnTo>
                    <a:pt x="88" y="4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82" y="0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56" name="Shape 156"/>
            <p:cNvSpPr/>
            <p:nvPr/>
          </p:nvSpPr>
          <p:spPr>
            <a:xfrm>
              <a:off x="2509838" y="4331837"/>
              <a:ext cx="44450" cy="3175"/>
            </a:xfrm>
            <a:custGeom>
              <a:avLst/>
              <a:gdLst/>
              <a:ahLst/>
              <a:cxnLst/>
              <a:rect l="0" t="0" r="0" b="0"/>
              <a:pathLst>
                <a:path w="28" h="2" extrusionOk="0">
                  <a:moveTo>
                    <a:pt x="0" y="0"/>
                  </a:moveTo>
                  <a:lnTo>
                    <a:pt x="0" y="0"/>
                  </a:lnTo>
                  <a:lnTo>
                    <a:pt x="28" y="2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57" name="Shape 157"/>
            <p:cNvSpPr/>
            <p:nvPr/>
          </p:nvSpPr>
          <p:spPr>
            <a:xfrm>
              <a:off x="3224213" y="4328662"/>
              <a:ext cx="15875" cy="3175"/>
            </a:xfrm>
            <a:custGeom>
              <a:avLst/>
              <a:gdLst/>
              <a:ahLst/>
              <a:cxnLst/>
              <a:rect l="0" t="0" r="0" b="0"/>
              <a:pathLst>
                <a:path w="10" h="2" extrusionOk="0">
                  <a:moveTo>
                    <a:pt x="10" y="2"/>
                  </a:moveTo>
                  <a:lnTo>
                    <a:pt x="1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58" name="Shape 158"/>
            <p:cNvSpPr/>
            <p:nvPr/>
          </p:nvSpPr>
          <p:spPr>
            <a:xfrm>
              <a:off x="2155825" y="4328662"/>
              <a:ext cx="246062" cy="15875"/>
            </a:xfrm>
            <a:custGeom>
              <a:avLst/>
              <a:gdLst/>
              <a:ahLst/>
              <a:cxnLst/>
              <a:rect l="0" t="0" r="0" b="0"/>
              <a:pathLst>
                <a:path w="155" h="10" extrusionOk="0">
                  <a:moveTo>
                    <a:pt x="58" y="0"/>
                  </a:moveTo>
                  <a:lnTo>
                    <a:pt x="58" y="0"/>
                  </a:lnTo>
                  <a:lnTo>
                    <a:pt x="58" y="2"/>
                  </a:lnTo>
                  <a:lnTo>
                    <a:pt x="54" y="2"/>
                  </a:lnTo>
                  <a:lnTo>
                    <a:pt x="4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0" y="8"/>
                  </a:lnTo>
                  <a:lnTo>
                    <a:pt x="62" y="10"/>
                  </a:lnTo>
                  <a:lnTo>
                    <a:pt x="101" y="10"/>
                  </a:lnTo>
                  <a:lnTo>
                    <a:pt x="155" y="10"/>
                  </a:lnTo>
                  <a:lnTo>
                    <a:pt x="155" y="10"/>
                  </a:lnTo>
                  <a:lnTo>
                    <a:pt x="103" y="4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59" name="Shape 159"/>
            <p:cNvSpPr/>
            <p:nvPr/>
          </p:nvSpPr>
          <p:spPr>
            <a:xfrm>
              <a:off x="2538413" y="4312787"/>
              <a:ext cx="85725" cy="6350"/>
            </a:xfrm>
            <a:custGeom>
              <a:avLst/>
              <a:gdLst/>
              <a:ahLst/>
              <a:cxnLst/>
              <a:rect l="0" t="0" r="0" b="0"/>
              <a:pathLst>
                <a:path w="54" h="4" extrusionOk="0">
                  <a:moveTo>
                    <a:pt x="54" y="2"/>
                  </a:moveTo>
                  <a:lnTo>
                    <a:pt x="54" y="2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6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2" y="4"/>
                  </a:lnTo>
                  <a:lnTo>
                    <a:pt x="26" y="4"/>
                  </a:lnTo>
                  <a:lnTo>
                    <a:pt x="54" y="2"/>
                  </a:lnTo>
                  <a:lnTo>
                    <a:pt x="54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60" name="Shape 160"/>
            <p:cNvSpPr/>
            <p:nvPr/>
          </p:nvSpPr>
          <p:spPr>
            <a:xfrm>
              <a:off x="1860550" y="4341362"/>
              <a:ext cx="47700" cy="1500"/>
            </a:xfrm>
            <a:prstGeom prst="rect">
              <a:avLst/>
            </a:pr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61" name="Shape 161"/>
            <p:cNvSpPr/>
            <p:nvPr/>
          </p:nvSpPr>
          <p:spPr>
            <a:xfrm>
              <a:off x="8697913" y="4306437"/>
              <a:ext cx="38099" cy="1500"/>
            </a:xfrm>
            <a:prstGeom prst="rect">
              <a:avLst/>
            </a:pr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62" name="Shape 162"/>
            <p:cNvSpPr/>
            <p:nvPr/>
          </p:nvSpPr>
          <p:spPr>
            <a:xfrm>
              <a:off x="7788275" y="4290562"/>
              <a:ext cx="19050" cy="3175"/>
            </a:xfrm>
            <a:custGeom>
              <a:avLst/>
              <a:gdLst/>
              <a:ahLst/>
              <a:cxnLst/>
              <a:rect l="0" t="0" r="0" b="0"/>
              <a:pathLst>
                <a:path w="12" h="2" extrusionOk="0">
                  <a:moveTo>
                    <a:pt x="0" y="0"/>
                  </a:moveTo>
                  <a:lnTo>
                    <a:pt x="0" y="0"/>
                  </a:lnTo>
                  <a:lnTo>
                    <a:pt x="1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63" name="Shape 163"/>
            <p:cNvSpPr/>
            <p:nvPr/>
          </p:nvSpPr>
          <p:spPr>
            <a:xfrm>
              <a:off x="7581900" y="4287387"/>
              <a:ext cx="3175" cy="6350"/>
            </a:xfrm>
            <a:custGeom>
              <a:avLst/>
              <a:gdLst/>
              <a:ahLst/>
              <a:cxnLst/>
              <a:rect l="0" t="0" r="0" b="0"/>
              <a:pathLst>
                <a:path w="2" h="4" extrusionOk="0">
                  <a:moveTo>
                    <a:pt x="0" y="4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64" name="Shape 164"/>
            <p:cNvSpPr/>
            <p:nvPr/>
          </p:nvSpPr>
          <p:spPr>
            <a:xfrm>
              <a:off x="4556126" y="4335012"/>
              <a:ext cx="6350" cy="3175"/>
            </a:xfrm>
            <a:custGeom>
              <a:avLst/>
              <a:gdLst/>
              <a:ahLst/>
              <a:cxnLst/>
              <a:rect l="0" t="0" r="0" b="0"/>
              <a:pathLst>
                <a:path w="4" h="2" extrusionOk="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65" name="Shape 165"/>
            <p:cNvSpPr/>
            <p:nvPr/>
          </p:nvSpPr>
          <p:spPr>
            <a:xfrm>
              <a:off x="4530726" y="4338187"/>
              <a:ext cx="3175" cy="3175"/>
            </a:xfrm>
            <a:custGeom>
              <a:avLst/>
              <a:gdLst/>
              <a:ahLst/>
              <a:cxnLst/>
              <a:rect l="0" t="0" r="0" b="0"/>
              <a:pathLst>
                <a:path w="2" h="2" extrusionOk="0">
                  <a:moveTo>
                    <a:pt x="0" y="2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66" name="Shape 166"/>
            <p:cNvSpPr/>
            <p:nvPr/>
          </p:nvSpPr>
          <p:spPr>
            <a:xfrm>
              <a:off x="4521201" y="4341362"/>
              <a:ext cx="9525" cy="3175"/>
            </a:xfrm>
            <a:custGeom>
              <a:avLst/>
              <a:gdLst/>
              <a:ahLst/>
              <a:cxnLst/>
              <a:rect l="0" t="0" r="0" b="0"/>
              <a:pathLst>
                <a:path w="6" h="2" extrusionOk="0">
                  <a:moveTo>
                    <a:pt x="0" y="0"/>
                  </a:moveTo>
                  <a:lnTo>
                    <a:pt x="6" y="2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67" name="Shape 167"/>
            <p:cNvSpPr/>
            <p:nvPr/>
          </p:nvSpPr>
          <p:spPr>
            <a:xfrm>
              <a:off x="4546601" y="4338187"/>
              <a:ext cx="9525" cy="3175"/>
            </a:xfrm>
            <a:custGeom>
              <a:avLst/>
              <a:gdLst/>
              <a:ahLst/>
              <a:cxnLst/>
              <a:rect l="0" t="0" r="0" b="0"/>
              <a:pathLst>
                <a:path w="6" h="2" extrusionOk="0">
                  <a:moveTo>
                    <a:pt x="0" y="2"/>
                  </a:move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68" name="Shape 168"/>
            <p:cNvSpPr/>
            <p:nvPr/>
          </p:nvSpPr>
          <p:spPr>
            <a:xfrm>
              <a:off x="-7937" y="4255637"/>
              <a:ext cx="9134475" cy="2606675"/>
            </a:xfrm>
            <a:custGeom>
              <a:avLst/>
              <a:gdLst/>
              <a:ahLst/>
              <a:cxnLst/>
              <a:rect l="0" t="0" r="0" b="0"/>
              <a:pathLst>
                <a:path w="5754" h="1642" extrusionOk="0">
                  <a:moveTo>
                    <a:pt x="5562" y="40"/>
                  </a:moveTo>
                  <a:lnTo>
                    <a:pt x="5562" y="40"/>
                  </a:lnTo>
                  <a:lnTo>
                    <a:pt x="5532" y="40"/>
                  </a:lnTo>
                  <a:lnTo>
                    <a:pt x="5520" y="36"/>
                  </a:lnTo>
                  <a:lnTo>
                    <a:pt x="5510" y="34"/>
                  </a:lnTo>
                  <a:lnTo>
                    <a:pt x="5484" y="32"/>
                  </a:lnTo>
                  <a:lnTo>
                    <a:pt x="5438" y="30"/>
                  </a:lnTo>
                  <a:lnTo>
                    <a:pt x="5498" y="42"/>
                  </a:lnTo>
                  <a:lnTo>
                    <a:pt x="5498" y="42"/>
                  </a:lnTo>
                  <a:lnTo>
                    <a:pt x="5442" y="40"/>
                  </a:lnTo>
                  <a:lnTo>
                    <a:pt x="5442" y="40"/>
                  </a:lnTo>
                  <a:lnTo>
                    <a:pt x="5448" y="38"/>
                  </a:lnTo>
                  <a:lnTo>
                    <a:pt x="5446" y="38"/>
                  </a:lnTo>
                  <a:lnTo>
                    <a:pt x="5444" y="36"/>
                  </a:lnTo>
                  <a:lnTo>
                    <a:pt x="5444" y="36"/>
                  </a:lnTo>
                  <a:lnTo>
                    <a:pt x="5444" y="38"/>
                  </a:lnTo>
                  <a:lnTo>
                    <a:pt x="5444" y="38"/>
                  </a:lnTo>
                  <a:lnTo>
                    <a:pt x="5438" y="38"/>
                  </a:lnTo>
                  <a:lnTo>
                    <a:pt x="5414" y="38"/>
                  </a:lnTo>
                  <a:lnTo>
                    <a:pt x="5414" y="38"/>
                  </a:lnTo>
                  <a:lnTo>
                    <a:pt x="5366" y="34"/>
                  </a:lnTo>
                  <a:lnTo>
                    <a:pt x="5338" y="34"/>
                  </a:lnTo>
                  <a:lnTo>
                    <a:pt x="5304" y="34"/>
                  </a:lnTo>
                  <a:lnTo>
                    <a:pt x="5302" y="34"/>
                  </a:lnTo>
                  <a:lnTo>
                    <a:pt x="5263" y="34"/>
                  </a:lnTo>
                  <a:lnTo>
                    <a:pt x="5263" y="34"/>
                  </a:lnTo>
                  <a:lnTo>
                    <a:pt x="5282" y="36"/>
                  </a:lnTo>
                  <a:lnTo>
                    <a:pt x="5300" y="40"/>
                  </a:lnTo>
                  <a:lnTo>
                    <a:pt x="5302" y="40"/>
                  </a:lnTo>
                  <a:lnTo>
                    <a:pt x="5302" y="40"/>
                  </a:lnTo>
                  <a:lnTo>
                    <a:pt x="5308" y="42"/>
                  </a:lnTo>
                  <a:lnTo>
                    <a:pt x="5308" y="44"/>
                  </a:lnTo>
                  <a:lnTo>
                    <a:pt x="5308" y="44"/>
                  </a:lnTo>
                  <a:lnTo>
                    <a:pt x="5302" y="46"/>
                  </a:lnTo>
                  <a:lnTo>
                    <a:pt x="5280" y="50"/>
                  </a:lnTo>
                  <a:lnTo>
                    <a:pt x="5280" y="50"/>
                  </a:lnTo>
                  <a:lnTo>
                    <a:pt x="5253" y="50"/>
                  </a:lnTo>
                  <a:lnTo>
                    <a:pt x="5237" y="48"/>
                  </a:lnTo>
                  <a:lnTo>
                    <a:pt x="5237" y="48"/>
                  </a:lnTo>
                  <a:lnTo>
                    <a:pt x="5255" y="44"/>
                  </a:lnTo>
                  <a:lnTo>
                    <a:pt x="5269" y="40"/>
                  </a:lnTo>
                  <a:lnTo>
                    <a:pt x="5255" y="40"/>
                  </a:lnTo>
                  <a:lnTo>
                    <a:pt x="5255" y="40"/>
                  </a:lnTo>
                  <a:lnTo>
                    <a:pt x="5245" y="36"/>
                  </a:lnTo>
                  <a:lnTo>
                    <a:pt x="5235" y="34"/>
                  </a:lnTo>
                  <a:lnTo>
                    <a:pt x="5189" y="24"/>
                  </a:lnTo>
                  <a:lnTo>
                    <a:pt x="5189" y="24"/>
                  </a:lnTo>
                  <a:lnTo>
                    <a:pt x="5183" y="26"/>
                  </a:lnTo>
                  <a:lnTo>
                    <a:pt x="5187" y="28"/>
                  </a:lnTo>
                  <a:lnTo>
                    <a:pt x="5213" y="32"/>
                  </a:lnTo>
                  <a:lnTo>
                    <a:pt x="5213" y="32"/>
                  </a:lnTo>
                  <a:lnTo>
                    <a:pt x="5197" y="32"/>
                  </a:lnTo>
                  <a:lnTo>
                    <a:pt x="5217" y="32"/>
                  </a:lnTo>
                  <a:lnTo>
                    <a:pt x="5217" y="32"/>
                  </a:lnTo>
                  <a:lnTo>
                    <a:pt x="5235" y="36"/>
                  </a:lnTo>
                  <a:lnTo>
                    <a:pt x="5241" y="38"/>
                  </a:lnTo>
                  <a:lnTo>
                    <a:pt x="5245" y="40"/>
                  </a:lnTo>
                  <a:lnTo>
                    <a:pt x="5245" y="40"/>
                  </a:lnTo>
                  <a:lnTo>
                    <a:pt x="5233" y="38"/>
                  </a:lnTo>
                  <a:lnTo>
                    <a:pt x="5225" y="36"/>
                  </a:lnTo>
                  <a:lnTo>
                    <a:pt x="5217" y="34"/>
                  </a:lnTo>
                  <a:lnTo>
                    <a:pt x="5197" y="32"/>
                  </a:lnTo>
                  <a:lnTo>
                    <a:pt x="5153" y="30"/>
                  </a:lnTo>
                  <a:lnTo>
                    <a:pt x="5165" y="32"/>
                  </a:lnTo>
                  <a:lnTo>
                    <a:pt x="5159" y="32"/>
                  </a:lnTo>
                  <a:lnTo>
                    <a:pt x="5183" y="38"/>
                  </a:lnTo>
                  <a:lnTo>
                    <a:pt x="5183" y="38"/>
                  </a:lnTo>
                  <a:lnTo>
                    <a:pt x="5149" y="36"/>
                  </a:lnTo>
                  <a:lnTo>
                    <a:pt x="5131" y="34"/>
                  </a:lnTo>
                  <a:lnTo>
                    <a:pt x="5127" y="32"/>
                  </a:lnTo>
                  <a:lnTo>
                    <a:pt x="5127" y="30"/>
                  </a:lnTo>
                  <a:lnTo>
                    <a:pt x="5135" y="28"/>
                  </a:lnTo>
                  <a:lnTo>
                    <a:pt x="5135" y="28"/>
                  </a:lnTo>
                  <a:lnTo>
                    <a:pt x="5087" y="26"/>
                  </a:lnTo>
                  <a:lnTo>
                    <a:pt x="5065" y="24"/>
                  </a:lnTo>
                  <a:lnTo>
                    <a:pt x="5047" y="22"/>
                  </a:lnTo>
                  <a:lnTo>
                    <a:pt x="5011" y="24"/>
                  </a:lnTo>
                  <a:lnTo>
                    <a:pt x="5011" y="24"/>
                  </a:lnTo>
                  <a:lnTo>
                    <a:pt x="5043" y="30"/>
                  </a:lnTo>
                  <a:lnTo>
                    <a:pt x="5057" y="32"/>
                  </a:lnTo>
                  <a:lnTo>
                    <a:pt x="5075" y="32"/>
                  </a:lnTo>
                  <a:lnTo>
                    <a:pt x="5043" y="32"/>
                  </a:lnTo>
                  <a:lnTo>
                    <a:pt x="5051" y="34"/>
                  </a:lnTo>
                  <a:lnTo>
                    <a:pt x="5051" y="34"/>
                  </a:lnTo>
                  <a:lnTo>
                    <a:pt x="5031" y="34"/>
                  </a:lnTo>
                  <a:lnTo>
                    <a:pt x="5031" y="34"/>
                  </a:lnTo>
                  <a:lnTo>
                    <a:pt x="5027" y="36"/>
                  </a:lnTo>
                  <a:lnTo>
                    <a:pt x="5027" y="36"/>
                  </a:lnTo>
                  <a:lnTo>
                    <a:pt x="5019" y="34"/>
                  </a:lnTo>
                  <a:lnTo>
                    <a:pt x="5017" y="32"/>
                  </a:lnTo>
                  <a:lnTo>
                    <a:pt x="5015" y="32"/>
                  </a:lnTo>
                  <a:lnTo>
                    <a:pt x="5015" y="30"/>
                  </a:lnTo>
                  <a:lnTo>
                    <a:pt x="5011" y="28"/>
                  </a:lnTo>
                  <a:lnTo>
                    <a:pt x="5001" y="26"/>
                  </a:lnTo>
                  <a:lnTo>
                    <a:pt x="4953" y="26"/>
                  </a:lnTo>
                  <a:lnTo>
                    <a:pt x="4953" y="26"/>
                  </a:lnTo>
                  <a:lnTo>
                    <a:pt x="4967" y="26"/>
                  </a:lnTo>
                  <a:lnTo>
                    <a:pt x="4969" y="28"/>
                  </a:lnTo>
                  <a:lnTo>
                    <a:pt x="4969" y="28"/>
                  </a:lnTo>
                  <a:lnTo>
                    <a:pt x="4955" y="32"/>
                  </a:lnTo>
                  <a:lnTo>
                    <a:pt x="4945" y="30"/>
                  </a:lnTo>
                  <a:lnTo>
                    <a:pt x="4945" y="30"/>
                  </a:lnTo>
                  <a:lnTo>
                    <a:pt x="4923" y="26"/>
                  </a:lnTo>
                  <a:lnTo>
                    <a:pt x="4923" y="26"/>
                  </a:lnTo>
                  <a:lnTo>
                    <a:pt x="4919" y="28"/>
                  </a:lnTo>
                  <a:lnTo>
                    <a:pt x="4919" y="28"/>
                  </a:lnTo>
                  <a:lnTo>
                    <a:pt x="4879" y="24"/>
                  </a:lnTo>
                  <a:lnTo>
                    <a:pt x="4869" y="22"/>
                  </a:lnTo>
                  <a:lnTo>
                    <a:pt x="4867" y="20"/>
                  </a:lnTo>
                  <a:lnTo>
                    <a:pt x="4867" y="18"/>
                  </a:lnTo>
                  <a:lnTo>
                    <a:pt x="4867" y="18"/>
                  </a:lnTo>
                  <a:lnTo>
                    <a:pt x="4895" y="18"/>
                  </a:lnTo>
                  <a:lnTo>
                    <a:pt x="4911" y="22"/>
                  </a:lnTo>
                  <a:lnTo>
                    <a:pt x="4911" y="22"/>
                  </a:lnTo>
                  <a:lnTo>
                    <a:pt x="4907" y="20"/>
                  </a:lnTo>
                  <a:lnTo>
                    <a:pt x="4907" y="18"/>
                  </a:lnTo>
                  <a:lnTo>
                    <a:pt x="4907" y="18"/>
                  </a:lnTo>
                  <a:lnTo>
                    <a:pt x="4865" y="18"/>
                  </a:lnTo>
                  <a:lnTo>
                    <a:pt x="4843" y="20"/>
                  </a:lnTo>
                  <a:lnTo>
                    <a:pt x="4827" y="24"/>
                  </a:lnTo>
                  <a:lnTo>
                    <a:pt x="4801" y="24"/>
                  </a:lnTo>
                  <a:lnTo>
                    <a:pt x="4801" y="24"/>
                  </a:lnTo>
                  <a:lnTo>
                    <a:pt x="4789" y="24"/>
                  </a:lnTo>
                  <a:lnTo>
                    <a:pt x="4783" y="24"/>
                  </a:lnTo>
                  <a:lnTo>
                    <a:pt x="4783" y="24"/>
                  </a:lnTo>
                  <a:lnTo>
                    <a:pt x="4783" y="24"/>
                  </a:lnTo>
                  <a:lnTo>
                    <a:pt x="4761" y="26"/>
                  </a:lnTo>
                  <a:lnTo>
                    <a:pt x="4761" y="26"/>
                  </a:lnTo>
                  <a:lnTo>
                    <a:pt x="4771" y="26"/>
                  </a:lnTo>
                  <a:lnTo>
                    <a:pt x="4771" y="26"/>
                  </a:lnTo>
                  <a:lnTo>
                    <a:pt x="4719" y="24"/>
                  </a:lnTo>
                  <a:lnTo>
                    <a:pt x="4671" y="24"/>
                  </a:lnTo>
                  <a:lnTo>
                    <a:pt x="4669" y="22"/>
                  </a:lnTo>
                  <a:lnTo>
                    <a:pt x="4669" y="22"/>
                  </a:lnTo>
                  <a:lnTo>
                    <a:pt x="4665" y="22"/>
                  </a:lnTo>
                  <a:lnTo>
                    <a:pt x="4665" y="20"/>
                  </a:lnTo>
                  <a:lnTo>
                    <a:pt x="4665" y="20"/>
                  </a:lnTo>
                  <a:lnTo>
                    <a:pt x="4629" y="20"/>
                  </a:lnTo>
                  <a:lnTo>
                    <a:pt x="4609" y="22"/>
                  </a:lnTo>
                  <a:lnTo>
                    <a:pt x="4609" y="22"/>
                  </a:lnTo>
                  <a:lnTo>
                    <a:pt x="4567" y="18"/>
                  </a:lnTo>
                  <a:lnTo>
                    <a:pt x="4553" y="26"/>
                  </a:lnTo>
                  <a:lnTo>
                    <a:pt x="4551" y="24"/>
                  </a:lnTo>
                  <a:lnTo>
                    <a:pt x="4551" y="26"/>
                  </a:lnTo>
                  <a:lnTo>
                    <a:pt x="4549" y="26"/>
                  </a:lnTo>
                  <a:lnTo>
                    <a:pt x="4549" y="26"/>
                  </a:lnTo>
                  <a:lnTo>
                    <a:pt x="4535" y="22"/>
                  </a:lnTo>
                  <a:lnTo>
                    <a:pt x="4515" y="20"/>
                  </a:lnTo>
                  <a:lnTo>
                    <a:pt x="4459" y="14"/>
                  </a:lnTo>
                  <a:lnTo>
                    <a:pt x="4379" y="16"/>
                  </a:lnTo>
                  <a:lnTo>
                    <a:pt x="4379" y="16"/>
                  </a:lnTo>
                  <a:lnTo>
                    <a:pt x="4373" y="16"/>
                  </a:lnTo>
                  <a:lnTo>
                    <a:pt x="4379" y="16"/>
                  </a:lnTo>
                  <a:lnTo>
                    <a:pt x="4379" y="16"/>
                  </a:lnTo>
                  <a:lnTo>
                    <a:pt x="4357" y="16"/>
                  </a:lnTo>
                  <a:lnTo>
                    <a:pt x="4357" y="14"/>
                  </a:lnTo>
                  <a:lnTo>
                    <a:pt x="4357" y="14"/>
                  </a:lnTo>
                  <a:lnTo>
                    <a:pt x="4367" y="12"/>
                  </a:lnTo>
                  <a:lnTo>
                    <a:pt x="4367" y="12"/>
                  </a:lnTo>
                  <a:lnTo>
                    <a:pt x="4345" y="14"/>
                  </a:lnTo>
                  <a:lnTo>
                    <a:pt x="4331" y="18"/>
                  </a:lnTo>
                  <a:lnTo>
                    <a:pt x="4331" y="18"/>
                  </a:lnTo>
                  <a:lnTo>
                    <a:pt x="4284" y="20"/>
                  </a:lnTo>
                  <a:lnTo>
                    <a:pt x="4256" y="18"/>
                  </a:lnTo>
                  <a:lnTo>
                    <a:pt x="4220" y="18"/>
                  </a:lnTo>
                  <a:lnTo>
                    <a:pt x="4220" y="18"/>
                  </a:lnTo>
                  <a:lnTo>
                    <a:pt x="4194" y="14"/>
                  </a:lnTo>
                  <a:lnTo>
                    <a:pt x="4178" y="8"/>
                  </a:lnTo>
                  <a:lnTo>
                    <a:pt x="4160" y="4"/>
                  </a:lnTo>
                  <a:lnTo>
                    <a:pt x="4132" y="2"/>
                  </a:lnTo>
                  <a:lnTo>
                    <a:pt x="4132" y="2"/>
                  </a:lnTo>
                  <a:lnTo>
                    <a:pt x="4032" y="0"/>
                  </a:lnTo>
                  <a:lnTo>
                    <a:pt x="4032" y="0"/>
                  </a:lnTo>
                  <a:lnTo>
                    <a:pt x="3992" y="0"/>
                  </a:lnTo>
                  <a:lnTo>
                    <a:pt x="3952" y="0"/>
                  </a:lnTo>
                  <a:lnTo>
                    <a:pt x="3952" y="0"/>
                  </a:lnTo>
                  <a:lnTo>
                    <a:pt x="3944" y="2"/>
                  </a:lnTo>
                  <a:lnTo>
                    <a:pt x="3940" y="2"/>
                  </a:lnTo>
                  <a:lnTo>
                    <a:pt x="3928" y="4"/>
                  </a:lnTo>
                  <a:lnTo>
                    <a:pt x="3906" y="6"/>
                  </a:lnTo>
                  <a:lnTo>
                    <a:pt x="3906" y="6"/>
                  </a:lnTo>
                  <a:lnTo>
                    <a:pt x="3850" y="10"/>
                  </a:lnTo>
                  <a:lnTo>
                    <a:pt x="3804" y="14"/>
                  </a:lnTo>
                  <a:lnTo>
                    <a:pt x="3722" y="26"/>
                  </a:lnTo>
                  <a:lnTo>
                    <a:pt x="3640" y="38"/>
                  </a:lnTo>
                  <a:lnTo>
                    <a:pt x="3592" y="44"/>
                  </a:lnTo>
                  <a:lnTo>
                    <a:pt x="3538" y="50"/>
                  </a:lnTo>
                  <a:lnTo>
                    <a:pt x="3538" y="50"/>
                  </a:lnTo>
                  <a:lnTo>
                    <a:pt x="3520" y="52"/>
                  </a:lnTo>
                  <a:lnTo>
                    <a:pt x="3498" y="52"/>
                  </a:lnTo>
                  <a:lnTo>
                    <a:pt x="3498" y="52"/>
                  </a:lnTo>
                  <a:lnTo>
                    <a:pt x="3472" y="54"/>
                  </a:lnTo>
                  <a:lnTo>
                    <a:pt x="3474" y="54"/>
                  </a:lnTo>
                  <a:lnTo>
                    <a:pt x="3474" y="54"/>
                  </a:lnTo>
                  <a:lnTo>
                    <a:pt x="3492" y="56"/>
                  </a:lnTo>
                  <a:lnTo>
                    <a:pt x="3492" y="56"/>
                  </a:lnTo>
                  <a:lnTo>
                    <a:pt x="3490" y="58"/>
                  </a:lnTo>
                  <a:lnTo>
                    <a:pt x="3388" y="58"/>
                  </a:lnTo>
                  <a:lnTo>
                    <a:pt x="3388" y="58"/>
                  </a:lnTo>
                  <a:lnTo>
                    <a:pt x="3386" y="56"/>
                  </a:lnTo>
                  <a:lnTo>
                    <a:pt x="3376" y="54"/>
                  </a:lnTo>
                  <a:lnTo>
                    <a:pt x="3376" y="54"/>
                  </a:lnTo>
                  <a:lnTo>
                    <a:pt x="3355" y="58"/>
                  </a:lnTo>
                  <a:lnTo>
                    <a:pt x="3347" y="58"/>
                  </a:lnTo>
                  <a:lnTo>
                    <a:pt x="3347" y="58"/>
                  </a:lnTo>
                  <a:lnTo>
                    <a:pt x="3327" y="56"/>
                  </a:lnTo>
                  <a:lnTo>
                    <a:pt x="3327" y="56"/>
                  </a:lnTo>
                  <a:lnTo>
                    <a:pt x="3327" y="56"/>
                  </a:lnTo>
                  <a:lnTo>
                    <a:pt x="3327" y="56"/>
                  </a:lnTo>
                  <a:lnTo>
                    <a:pt x="3309" y="56"/>
                  </a:lnTo>
                  <a:lnTo>
                    <a:pt x="3313" y="58"/>
                  </a:lnTo>
                  <a:lnTo>
                    <a:pt x="3149" y="58"/>
                  </a:lnTo>
                  <a:lnTo>
                    <a:pt x="3149" y="58"/>
                  </a:lnTo>
                  <a:lnTo>
                    <a:pt x="3153" y="58"/>
                  </a:lnTo>
                  <a:lnTo>
                    <a:pt x="3153" y="56"/>
                  </a:lnTo>
                  <a:lnTo>
                    <a:pt x="3139" y="52"/>
                  </a:lnTo>
                  <a:lnTo>
                    <a:pt x="3081" y="54"/>
                  </a:lnTo>
                  <a:lnTo>
                    <a:pt x="3107" y="58"/>
                  </a:lnTo>
                  <a:lnTo>
                    <a:pt x="3061" y="58"/>
                  </a:lnTo>
                  <a:lnTo>
                    <a:pt x="3061" y="58"/>
                  </a:lnTo>
                  <a:lnTo>
                    <a:pt x="3045" y="56"/>
                  </a:lnTo>
                  <a:lnTo>
                    <a:pt x="3045" y="56"/>
                  </a:lnTo>
                  <a:lnTo>
                    <a:pt x="3051" y="56"/>
                  </a:lnTo>
                  <a:lnTo>
                    <a:pt x="3089" y="58"/>
                  </a:lnTo>
                  <a:lnTo>
                    <a:pt x="3057" y="54"/>
                  </a:lnTo>
                  <a:lnTo>
                    <a:pt x="3057" y="54"/>
                  </a:lnTo>
                  <a:lnTo>
                    <a:pt x="3057" y="52"/>
                  </a:lnTo>
                  <a:lnTo>
                    <a:pt x="3055" y="52"/>
                  </a:lnTo>
                  <a:lnTo>
                    <a:pt x="3059" y="52"/>
                  </a:lnTo>
                  <a:lnTo>
                    <a:pt x="3053" y="50"/>
                  </a:lnTo>
                  <a:lnTo>
                    <a:pt x="3053" y="50"/>
                  </a:lnTo>
                  <a:lnTo>
                    <a:pt x="3043" y="48"/>
                  </a:lnTo>
                  <a:lnTo>
                    <a:pt x="3037" y="50"/>
                  </a:lnTo>
                  <a:lnTo>
                    <a:pt x="2989" y="44"/>
                  </a:lnTo>
                  <a:lnTo>
                    <a:pt x="2975" y="50"/>
                  </a:lnTo>
                  <a:lnTo>
                    <a:pt x="2957" y="48"/>
                  </a:lnTo>
                  <a:lnTo>
                    <a:pt x="2955" y="48"/>
                  </a:lnTo>
                  <a:lnTo>
                    <a:pt x="2969" y="48"/>
                  </a:lnTo>
                  <a:lnTo>
                    <a:pt x="2905" y="42"/>
                  </a:lnTo>
                  <a:lnTo>
                    <a:pt x="2903" y="42"/>
                  </a:lnTo>
                  <a:lnTo>
                    <a:pt x="2903" y="42"/>
                  </a:lnTo>
                  <a:lnTo>
                    <a:pt x="2891" y="38"/>
                  </a:lnTo>
                  <a:lnTo>
                    <a:pt x="2891" y="38"/>
                  </a:lnTo>
                  <a:lnTo>
                    <a:pt x="2889" y="38"/>
                  </a:lnTo>
                  <a:lnTo>
                    <a:pt x="2889" y="38"/>
                  </a:lnTo>
                  <a:lnTo>
                    <a:pt x="2883" y="40"/>
                  </a:lnTo>
                  <a:lnTo>
                    <a:pt x="2883" y="42"/>
                  </a:lnTo>
                  <a:lnTo>
                    <a:pt x="2885" y="42"/>
                  </a:lnTo>
                  <a:lnTo>
                    <a:pt x="2877" y="50"/>
                  </a:lnTo>
                  <a:lnTo>
                    <a:pt x="2885" y="50"/>
                  </a:lnTo>
                  <a:lnTo>
                    <a:pt x="2885" y="50"/>
                  </a:lnTo>
                  <a:lnTo>
                    <a:pt x="2885" y="58"/>
                  </a:lnTo>
                  <a:lnTo>
                    <a:pt x="2885" y="58"/>
                  </a:lnTo>
                  <a:lnTo>
                    <a:pt x="2883" y="58"/>
                  </a:lnTo>
                  <a:lnTo>
                    <a:pt x="2883" y="54"/>
                  </a:lnTo>
                  <a:lnTo>
                    <a:pt x="2873" y="54"/>
                  </a:lnTo>
                  <a:lnTo>
                    <a:pt x="2869" y="58"/>
                  </a:lnTo>
                  <a:lnTo>
                    <a:pt x="2873" y="58"/>
                  </a:lnTo>
                  <a:lnTo>
                    <a:pt x="2867" y="58"/>
                  </a:lnTo>
                  <a:lnTo>
                    <a:pt x="2869" y="58"/>
                  </a:lnTo>
                  <a:lnTo>
                    <a:pt x="2859" y="56"/>
                  </a:lnTo>
                  <a:lnTo>
                    <a:pt x="2859" y="58"/>
                  </a:lnTo>
                  <a:lnTo>
                    <a:pt x="2853" y="58"/>
                  </a:lnTo>
                  <a:lnTo>
                    <a:pt x="2853" y="58"/>
                  </a:lnTo>
                  <a:lnTo>
                    <a:pt x="2853" y="58"/>
                  </a:lnTo>
                  <a:lnTo>
                    <a:pt x="2853" y="58"/>
                  </a:lnTo>
                  <a:lnTo>
                    <a:pt x="2851" y="58"/>
                  </a:lnTo>
                  <a:lnTo>
                    <a:pt x="2837" y="58"/>
                  </a:lnTo>
                  <a:lnTo>
                    <a:pt x="2837" y="58"/>
                  </a:lnTo>
                  <a:lnTo>
                    <a:pt x="2849" y="52"/>
                  </a:lnTo>
                  <a:lnTo>
                    <a:pt x="2861" y="48"/>
                  </a:lnTo>
                  <a:lnTo>
                    <a:pt x="2863" y="44"/>
                  </a:lnTo>
                  <a:lnTo>
                    <a:pt x="2863" y="44"/>
                  </a:lnTo>
                  <a:lnTo>
                    <a:pt x="2855" y="46"/>
                  </a:lnTo>
                  <a:lnTo>
                    <a:pt x="2847" y="48"/>
                  </a:lnTo>
                  <a:lnTo>
                    <a:pt x="2835" y="58"/>
                  </a:lnTo>
                  <a:lnTo>
                    <a:pt x="2829" y="58"/>
                  </a:lnTo>
                  <a:lnTo>
                    <a:pt x="2829" y="58"/>
                  </a:lnTo>
                  <a:lnTo>
                    <a:pt x="2829" y="58"/>
                  </a:lnTo>
                  <a:lnTo>
                    <a:pt x="2825" y="58"/>
                  </a:lnTo>
                  <a:lnTo>
                    <a:pt x="2825" y="58"/>
                  </a:lnTo>
                  <a:lnTo>
                    <a:pt x="2823" y="58"/>
                  </a:lnTo>
                  <a:lnTo>
                    <a:pt x="2823" y="58"/>
                  </a:lnTo>
                  <a:lnTo>
                    <a:pt x="2767" y="48"/>
                  </a:lnTo>
                  <a:lnTo>
                    <a:pt x="2767" y="48"/>
                  </a:lnTo>
                  <a:lnTo>
                    <a:pt x="2761" y="50"/>
                  </a:lnTo>
                  <a:lnTo>
                    <a:pt x="2751" y="50"/>
                  </a:lnTo>
                  <a:lnTo>
                    <a:pt x="2723" y="50"/>
                  </a:lnTo>
                  <a:lnTo>
                    <a:pt x="2703" y="46"/>
                  </a:lnTo>
                  <a:lnTo>
                    <a:pt x="2703" y="46"/>
                  </a:lnTo>
                  <a:lnTo>
                    <a:pt x="2699" y="48"/>
                  </a:lnTo>
                  <a:lnTo>
                    <a:pt x="2693" y="50"/>
                  </a:lnTo>
                  <a:lnTo>
                    <a:pt x="2675" y="50"/>
                  </a:lnTo>
                  <a:lnTo>
                    <a:pt x="2653" y="50"/>
                  </a:lnTo>
                  <a:lnTo>
                    <a:pt x="2633" y="50"/>
                  </a:lnTo>
                  <a:lnTo>
                    <a:pt x="2633" y="50"/>
                  </a:lnTo>
                  <a:lnTo>
                    <a:pt x="2689" y="58"/>
                  </a:lnTo>
                  <a:lnTo>
                    <a:pt x="2535" y="58"/>
                  </a:lnTo>
                  <a:lnTo>
                    <a:pt x="2535" y="58"/>
                  </a:lnTo>
                  <a:lnTo>
                    <a:pt x="2505" y="54"/>
                  </a:lnTo>
                  <a:lnTo>
                    <a:pt x="2485" y="50"/>
                  </a:lnTo>
                  <a:lnTo>
                    <a:pt x="2485" y="50"/>
                  </a:lnTo>
                  <a:lnTo>
                    <a:pt x="2469" y="52"/>
                  </a:lnTo>
                  <a:lnTo>
                    <a:pt x="2447" y="52"/>
                  </a:lnTo>
                  <a:lnTo>
                    <a:pt x="2447" y="52"/>
                  </a:lnTo>
                  <a:lnTo>
                    <a:pt x="2443" y="50"/>
                  </a:lnTo>
                  <a:lnTo>
                    <a:pt x="2443" y="50"/>
                  </a:lnTo>
                  <a:lnTo>
                    <a:pt x="2439" y="50"/>
                  </a:lnTo>
                  <a:lnTo>
                    <a:pt x="2439" y="50"/>
                  </a:lnTo>
                  <a:lnTo>
                    <a:pt x="2429" y="48"/>
                  </a:lnTo>
                  <a:lnTo>
                    <a:pt x="2423" y="46"/>
                  </a:lnTo>
                  <a:lnTo>
                    <a:pt x="2423" y="46"/>
                  </a:lnTo>
                  <a:lnTo>
                    <a:pt x="2398" y="46"/>
                  </a:lnTo>
                  <a:lnTo>
                    <a:pt x="2390" y="46"/>
                  </a:lnTo>
                  <a:lnTo>
                    <a:pt x="2390" y="46"/>
                  </a:lnTo>
                  <a:lnTo>
                    <a:pt x="2388" y="46"/>
                  </a:lnTo>
                  <a:lnTo>
                    <a:pt x="2388" y="46"/>
                  </a:lnTo>
                  <a:lnTo>
                    <a:pt x="2356" y="46"/>
                  </a:lnTo>
                  <a:lnTo>
                    <a:pt x="2356" y="46"/>
                  </a:lnTo>
                  <a:lnTo>
                    <a:pt x="2356" y="48"/>
                  </a:lnTo>
                  <a:lnTo>
                    <a:pt x="2360" y="48"/>
                  </a:lnTo>
                  <a:lnTo>
                    <a:pt x="2370" y="52"/>
                  </a:lnTo>
                  <a:lnTo>
                    <a:pt x="2370" y="52"/>
                  </a:lnTo>
                  <a:lnTo>
                    <a:pt x="2370" y="54"/>
                  </a:lnTo>
                  <a:lnTo>
                    <a:pt x="2360" y="54"/>
                  </a:lnTo>
                  <a:lnTo>
                    <a:pt x="2360" y="54"/>
                  </a:lnTo>
                  <a:lnTo>
                    <a:pt x="2386" y="56"/>
                  </a:lnTo>
                  <a:lnTo>
                    <a:pt x="2407" y="58"/>
                  </a:lnTo>
                  <a:lnTo>
                    <a:pt x="2210" y="58"/>
                  </a:lnTo>
                  <a:lnTo>
                    <a:pt x="2220" y="58"/>
                  </a:lnTo>
                  <a:lnTo>
                    <a:pt x="2220" y="58"/>
                  </a:lnTo>
                  <a:lnTo>
                    <a:pt x="2204" y="58"/>
                  </a:lnTo>
                  <a:lnTo>
                    <a:pt x="2204" y="58"/>
                  </a:lnTo>
                  <a:lnTo>
                    <a:pt x="2188" y="54"/>
                  </a:lnTo>
                  <a:lnTo>
                    <a:pt x="2184" y="54"/>
                  </a:lnTo>
                  <a:lnTo>
                    <a:pt x="2184" y="52"/>
                  </a:lnTo>
                  <a:lnTo>
                    <a:pt x="2178" y="56"/>
                  </a:lnTo>
                  <a:lnTo>
                    <a:pt x="2178" y="56"/>
                  </a:lnTo>
                  <a:lnTo>
                    <a:pt x="2168" y="54"/>
                  </a:lnTo>
                  <a:lnTo>
                    <a:pt x="2152" y="52"/>
                  </a:lnTo>
                  <a:lnTo>
                    <a:pt x="2116" y="48"/>
                  </a:lnTo>
                  <a:lnTo>
                    <a:pt x="2116" y="48"/>
                  </a:lnTo>
                  <a:lnTo>
                    <a:pt x="2114" y="48"/>
                  </a:lnTo>
                  <a:lnTo>
                    <a:pt x="2116" y="46"/>
                  </a:lnTo>
                  <a:lnTo>
                    <a:pt x="2112" y="48"/>
                  </a:lnTo>
                  <a:lnTo>
                    <a:pt x="2112" y="48"/>
                  </a:lnTo>
                  <a:lnTo>
                    <a:pt x="2080" y="44"/>
                  </a:lnTo>
                  <a:lnTo>
                    <a:pt x="2074" y="42"/>
                  </a:lnTo>
                  <a:lnTo>
                    <a:pt x="2072" y="42"/>
                  </a:lnTo>
                  <a:lnTo>
                    <a:pt x="2074" y="40"/>
                  </a:lnTo>
                  <a:lnTo>
                    <a:pt x="2074" y="40"/>
                  </a:lnTo>
                  <a:lnTo>
                    <a:pt x="2066" y="42"/>
                  </a:lnTo>
                  <a:lnTo>
                    <a:pt x="2064" y="42"/>
                  </a:lnTo>
                  <a:lnTo>
                    <a:pt x="2072" y="44"/>
                  </a:lnTo>
                  <a:lnTo>
                    <a:pt x="2072" y="44"/>
                  </a:lnTo>
                  <a:lnTo>
                    <a:pt x="2014" y="40"/>
                  </a:lnTo>
                  <a:lnTo>
                    <a:pt x="1996" y="36"/>
                  </a:lnTo>
                  <a:lnTo>
                    <a:pt x="1994" y="36"/>
                  </a:lnTo>
                  <a:lnTo>
                    <a:pt x="1996" y="34"/>
                  </a:lnTo>
                  <a:lnTo>
                    <a:pt x="1996" y="34"/>
                  </a:lnTo>
                  <a:lnTo>
                    <a:pt x="1986" y="34"/>
                  </a:lnTo>
                  <a:lnTo>
                    <a:pt x="1984" y="36"/>
                  </a:lnTo>
                  <a:lnTo>
                    <a:pt x="1986" y="36"/>
                  </a:lnTo>
                  <a:lnTo>
                    <a:pt x="2002" y="40"/>
                  </a:lnTo>
                  <a:lnTo>
                    <a:pt x="2066" y="46"/>
                  </a:lnTo>
                  <a:lnTo>
                    <a:pt x="2066" y="46"/>
                  </a:lnTo>
                  <a:lnTo>
                    <a:pt x="2058" y="46"/>
                  </a:lnTo>
                  <a:lnTo>
                    <a:pt x="2046" y="48"/>
                  </a:lnTo>
                  <a:lnTo>
                    <a:pt x="2046" y="48"/>
                  </a:lnTo>
                  <a:lnTo>
                    <a:pt x="2082" y="50"/>
                  </a:lnTo>
                  <a:lnTo>
                    <a:pt x="2096" y="52"/>
                  </a:lnTo>
                  <a:lnTo>
                    <a:pt x="2108" y="50"/>
                  </a:lnTo>
                  <a:lnTo>
                    <a:pt x="2108" y="50"/>
                  </a:lnTo>
                  <a:lnTo>
                    <a:pt x="2130" y="52"/>
                  </a:lnTo>
                  <a:lnTo>
                    <a:pt x="2130" y="52"/>
                  </a:lnTo>
                  <a:lnTo>
                    <a:pt x="2122" y="52"/>
                  </a:lnTo>
                  <a:lnTo>
                    <a:pt x="2122" y="52"/>
                  </a:lnTo>
                  <a:lnTo>
                    <a:pt x="2152" y="56"/>
                  </a:lnTo>
                  <a:lnTo>
                    <a:pt x="2152" y="56"/>
                  </a:lnTo>
                  <a:lnTo>
                    <a:pt x="2168" y="58"/>
                  </a:lnTo>
                  <a:lnTo>
                    <a:pt x="2124" y="58"/>
                  </a:lnTo>
                  <a:lnTo>
                    <a:pt x="2124" y="58"/>
                  </a:lnTo>
                  <a:lnTo>
                    <a:pt x="2122" y="58"/>
                  </a:lnTo>
                  <a:lnTo>
                    <a:pt x="2122" y="58"/>
                  </a:lnTo>
                  <a:lnTo>
                    <a:pt x="2122" y="58"/>
                  </a:lnTo>
                  <a:lnTo>
                    <a:pt x="2090" y="54"/>
                  </a:lnTo>
                  <a:lnTo>
                    <a:pt x="2066" y="54"/>
                  </a:lnTo>
                  <a:lnTo>
                    <a:pt x="2042" y="56"/>
                  </a:lnTo>
                  <a:lnTo>
                    <a:pt x="2008" y="56"/>
                  </a:lnTo>
                  <a:lnTo>
                    <a:pt x="2008" y="56"/>
                  </a:lnTo>
                  <a:lnTo>
                    <a:pt x="2012" y="52"/>
                  </a:lnTo>
                  <a:lnTo>
                    <a:pt x="2014" y="52"/>
                  </a:lnTo>
                  <a:lnTo>
                    <a:pt x="2012" y="52"/>
                  </a:lnTo>
                  <a:lnTo>
                    <a:pt x="2012" y="52"/>
                  </a:lnTo>
                  <a:lnTo>
                    <a:pt x="2012" y="50"/>
                  </a:lnTo>
                  <a:lnTo>
                    <a:pt x="2012" y="50"/>
                  </a:lnTo>
                  <a:lnTo>
                    <a:pt x="2048" y="52"/>
                  </a:lnTo>
                  <a:lnTo>
                    <a:pt x="2048" y="52"/>
                  </a:lnTo>
                  <a:lnTo>
                    <a:pt x="2020" y="50"/>
                  </a:lnTo>
                  <a:lnTo>
                    <a:pt x="2000" y="48"/>
                  </a:lnTo>
                  <a:lnTo>
                    <a:pt x="2000" y="48"/>
                  </a:lnTo>
                  <a:lnTo>
                    <a:pt x="1980" y="46"/>
                  </a:lnTo>
                  <a:lnTo>
                    <a:pt x="1974" y="44"/>
                  </a:lnTo>
                  <a:lnTo>
                    <a:pt x="1974" y="44"/>
                  </a:lnTo>
                  <a:lnTo>
                    <a:pt x="1976" y="42"/>
                  </a:lnTo>
                  <a:lnTo>
                    <a:pt x="1976" y="42"/>
                  </a:lnTo>
                  <a:lnTo>
                    <a:pt x="1954" y="44"/>
                  </a:lnTo>
                  <a:lnTo>
                    <a:pt x="1950" y="44"/>
                  </a:lnTo>
                  <a:lnTo>
                    <a:pt x="1954" y="44"/>
                  </a:lnTo>
                  <a:lnTo>
                    <a:pt x="1982" y="50"/>
                  </a:lnTo>
                  <a:lnTo>
                    <a:pt x="1982" y="50"/>
                  </a:lnTo>
                  <a:lnTo>
                    <a:pt x="1958" y="52"/>
                  </a:lnTo>
                  <a:lnTo>
                    <a:pt x="1924" y="50"/>
                  </a:lnTo>
                  <a:lnTo>
                    <a:pt x="1924" y="50"/>
                  </a:lnTo>
                  <a:lnTo>
                    <a:pt x="1906" y="48"/>
                  </a:lnTo>
                  <a:lnTo>
                    <a:pt x="1906" y="48"/>
                  </a:lnTo>
                  <a:lnTo>
                    <a:pt x="1924" y="46"/>
                  </a:lnTo>
                  <a:lnTo>
                    <a:pt x="1924" y="46"/>
                  </a:lnTo>
                  <a:lnTo>
                    <a:pt x="1942" y="48"/>
                  </a:lnTo>
                  <a:lnTo>
                    <a:pt x="1942" y="48"/>
                  </a:lnTo>
                  <a:lnTo>
                    <a:pt x="1942" y="46"/>
                  </a:lnTo>
                  <a:lnTo>
                    <a:pt x="1938" y="44"/>
                  </a:lnTo>
                  <a:lnTo>
                    <a:pt x="1926" y="42"/>
                  </a:lnTo>
                  <a:lnTo>
                    <a:pt x="1892" y="40"/>
                  </a:lnTo>
                  <a:lnTo>
                    <a:pt x="1892" y="40"/>
                  </a:lnTo>
                  <a:lnTo>
                    <a:pt x="1886" y="38"/>
                  </a:lnTo>
                  <a:lnTo>
                    <a:pt x="1886" y="36"/>
                  </a:lnTo>
                  <a:lnTo>
                    <a:pt x="1888" y="36"/>
                  </a:lnTo>
                  <a:lnTo>
                    <a:pt x="1888" y="36"/>
                  </a:lnTo>
                  <a:lnTo>
                    <a:pt x="1864" y="36"/>
                  </a:lnTo>
                  <a:lnTo>
                    <a:pt x="1860" y="38"/>
                  </a:lnTo>
                  <a:lnTo>
                    <a:pt x="1862" y="38"/>
                  </a:lnTo>
                  <a:lnTo>
                    <a:pt x="1862" y="38"/>
                  </a:lnTo>
                  <a:lnTo>
                    <a:pt x="1842" y="38"/>
                  </a:lnTo>
                  <a:lnTo>
                    <a:pt x="1842" y="38"/>
                  </a:lnTo>
                  <a:lnTo>
                    <a:pt x="1830" y="36"/>
                  </a:lnTo>
                  <a:lnTo>
                    <a:pt x="1830" y="36"/>
                  </a:lnTo>
                  <a:lnTo>
                    <a:pt x="1822" y="34"/>
                  </a:lnTo>
                  <a:lnTo>
                    <a:pt x="1828" y="34"/>
                  </a:lnTo>
                  <a:lnTo>
                    <a:pt x="1800" y="30"/>
                  </a:lnTo>
                  <a:lnTo>
                    <a:pt x="1800" y="30"/>
                  </a:lnTo>
                  <a:lnTo>
                    <a:pt x="1794" y="32"/>
                  </a:lnTo>
                  <a:lnTo>
                    <a:pt x="1796" y="34"/>
                  </a:lnTo>
                  <a:lnTo>
                    <a:pt x="1814" y="36"/>
                  </a:lnTo>
                  <a:lnTo>
                    <a:pt x="1814" y="36"/>
                  </a:lnTo>
                  <a:lnTo>
                    <a:pt x="1758" y="36"/>
                  </a:lnTo>
                  <a:lnTo>
                    <a:pt x="1758" y="36"/>
                  </a:lnTo>
                  <a:lnTo>
                    <a:pt x="1744" y="36"/>
                  </a:lnTo>
                  <a:lnTo>
                    <a:pt x="1742" y="36"/>
                  </a:lnTo>
                  <a:lnTo>
                    <a:pt x="1742" y="36"/>
                  </a:lnTo>
                  <a:lnTo>
                    <a:pt x="1742" y="36"/>
                  </a:lnTo>
                  <a:lnTo>
                    <a:pt x="1728" y="36"/>
                  </a:lnTo>
                  <a:lnTo>
                    <a:pt x="1718" y="34"/>
                  </a:lnTo>
                  <a:lnTo>
                    <a:pt x="1726" y="32"/>
                  </a:lnTo>
                  <a:lnTo>
                    <a:pt x="1696" y="28"/>
                  </a:lnTo>
                  <a:lnTo>
                    <a:pt x="1696" y="28"/>
                  </a:lnTo>
                  <a:lnTo>
                    <a:pt x="1690" y="30"/>
                  </a:lnTo>
                  <a:lnTo>
                    <a:pt x="1690" y="32"/>
                  </a:lnTo>
                  <a:lnTo>
                    <a:pt x="1700" y="34"/>
                  </a:lnTo>
                  <a:lnTo>
                    <a:pt x="1742" y="36"/>
                  </a:lnTo>
                  <a:lnTo>
                    <a:pt x="1742" y="36"/>
                  </a:lnTo>
                  <a:lnTo>
                    <a:pt x="1736" y="38"/>
                  </a:lnTo>
                  <a:lnTo>
                    <a:pt x="1716" y="40"/>
                  </a:lnTo>
                  <a:lnTo>
                    <a:pt x="1716" y="40"/>
                  </a:lnTo>
                  <a:lnTo>
                    <a:pt x="1726" y="40"/>
                  </a:lnTo>
                  <a:lnTo>
                    <a:pt x="1738" y="40"/>
                  </a:lnTo>
                  <a:lnTo>
                    <a:pt x="1764" y="38"/>
                  </a:lnTo>
                  <a:lnTo>
                    <a:pt x="1764" y="38"/>
                  </a:lnTo>
                  <a:lnTo>
                    <a:pt x="1800" y="40"/>
                  </a:lnTo>
                  <a:lnTo>
                    <a:pt x="1800" y="40"/>
                  </a:lnTo>
                  <a:lnTo>
                    <a:pt x="1746" y="44"/>
                  </a:lnTo>
                  <a:lnTo>
                    <a:pt x="1708" y="38"/>
                  </a:lnTo>
                  <a:lnTo>
                    <a:pt x="1708" y="38"/>
                  </a:lnTo>
                  <a:lnTo>
                    <a:pt x="1656" y="42"/>
                  </a:lnTo>
                  <a:lnTo>
                    <a:pt x="1632" y="44"/>
                  </a:lnTo>
                  <a:lnTo>
                    <a:pt x="1628" y="46"/>
                  </a:lnTo>
                  <a:lnTo>
                    <a:pt x="1626" y="46"/>
                  </a:lnTo>
                  <a:lnTo>
                    <a:pt x="1628" y="48"/>
                  </a:lnTo>
                  <a:lnTo>
                    <a:pt x="1628" y="48"/>
                  </a:lnTo>
                  <a:lnTo>
                    <a:pt x="1626" y="48"/>
                  </a:lnTo>
                  <a:lnTo>
                    <a:pt x="1626" y="48"/>
                  </a:lnTo>
                  <a:lnTo>
                    <a:pt x="1636" y="50"/>
                  </a:lnTo>
                  <a:lnTo>
                    <a:pt x="1636" y="50"/>
                  </a:lnTo>
                  <a:lnTo>
                    <a:pt x="1636" y="50"/>
                  </a:lnTo>
                  <a:lnTo>
                    <a:pt x="1614" y="50"/>
                  </a:lnTo>
                  <a:lnTo>
                    <a:pt x="1614" y="50"/>
                  </a:lnTo>
                  <a:lnTo>
                    <a:pt x="1664" y="52"/>
                  </a:lnTo>
                  <a:lnTo>
                    <a:pt x="1664" y="52"/>
                  </a:lnTo>
                  <a:lnTo>
                    <a:pt x="1664" y="52"/>
                  </a:lnTo>
                  <a:lnTo>
                    <a:pt x="1658" y="54"/>
                  </a:lnTo>
                  <a:lnTo>
                    <a:pt x="1674" y="52"/>
                  </a:lnTo>
                  <a:lnTo>
                    <a:pt x="1694" y="52"/>
                  </a:lnTo>
                  <a:lnTo>
                    <a:pt x="1694" y="52"/>
                  </a:lnTo>
                  <a:lnTo>
                    <a:pt x="1694" y="54"/>
                  </a:lnTo>
                  <a:lnTo>
                    <a:pt x="1690" y="56"/>
                  </a:lnTo>
                  <a:lnTo>
                    <a:pt x="1674" y="58"/>
                  </a:lnTo>
                  <a:lnTo>
                    <a:pt x="1650" y="58"/>
                  </a:lnTo>
                  <a:lnTo>
                    <a:pt x="1630" y="56"/>
                  </a:lnTo>
                  <a:lnTo>
                    <a:pt x="1630" y="56"/>
                  </a:lnTo>
                  <a:lnTo>
                    <a:pt x="1618" y="58"/>
                  </a:lnTo>
                  <a:lnTo>
                    <a:pt x="1618" y="58"/>
                  </a:lnTo>
                  <a:lnTo>
                    <a:pt x="1618" y="58"/>
                  </a:lnTo>
                  <a:lnTo>
                    <a:pt x="1490" y="58"/>
                  </a:lnTo>
                  <a:lnTo>
                    <a:pt x="1490" y="58"/>
                  </a:lnTo>
                  <a:lnTo>
                    <a:pt x="1498" y="58"/>
                  </a:lnTo>
                  <a:lnTo>
                    <a:pt x="1498" y="56"/>
                  </a:lnTo>
                  <a:lnTo>
                    <a:pt x="1496" y="56"/>
                  </a:lnTo>
                  <a:lnTo>
                    <a:pt x="1496" y="56"/>
                  </a:lnTo>
                  <a:lnTo>
                    <a:pt x="1482" y="58"/>
                  </a:lnTo>
                  <a:lnTo>
                    <a:pt x="1462" y="58"/>
                  </a:lnTo>
                  <a:lnTo>
                    <a:pt x="1448" y="58"/>
                  </a:lnTo>
                  <a:lnTo>
                    <a:pt x="1442" y="58"/>
                  </a:lnTo>
                  <a:lnTo>
                    <a:pt x="1442" y="58"/>
                  </a:lnTo>
                  <a:lnTo>
                    <a:pt x="1367" y="58"/>
                  </a:lnTo>
                  <a:lnTo>
                    <a:pt x="1367" y="58"/>
                  </a:lnTo>
                  <a:lnTo>
                    <a:pt x="1365" y="58"/>
                  </a:lnTo>
                  <a:lnTo>
                    <a:pt x="1365" y="58"/>
                  </a:lnTo>
                  <a:lnTo>
                    <a:pt x="1353" y="58"/>
                  </a:lnTo>
                  <a:lnTo>
                    <a:pt x="1281" y="58"/>
                  </a:lnTo>
                  <a:lnTo>
                    <a:pt x="1263" y="58"/>
                  </a:lnTo>
                  <a:lnTo>
                    <a:pt x="1263" y="58"/>
                  </a:lnTo>
                  <a:lnTo>
                    <a:pt x="1265" y="58"/>
                  </a:lnTo>
                  <a:lnTo>
                    <a:pt x="1211" y="58"/>
                  </a:lnTo>
                  <a:lnTo>
                    <a:pt x="1211" y="58"/>
                  </a:lnTo>
                  <a:lnTo>
                    <a:pt x="1207" y="58"/>
                  </a:lnTo>
                  <a:lnTo>
                    <a:pt x="1185" y="56"/>
                  </a:lnTo>
                  <a:lnTo>
                    <a:pt x="1185" y="56"/>
                  </a:lnTo>
                  <a:lnTo>
                    <a:pt x="1155" y="52"/>
                  </a:lnTo>
                  <a:lnTo>
                    <a:pt x="1127" y="48"/>
                  </a:lnTo>
                  <a:lnTo>
                    <a:pt x="1127" y="48"/>
                  </a:lnTo>
                  <a:lnTo>
                    <a:pt x="1131" y="48"/>
                  </a:lnTo>
                  <a:lnTo>
                    <a:pt x="1111" y="44"/>
                  </a:lnTo>
                  <a:lnTo>
                    <a:pt x="1111" y="44"/>
                  </a:lnTo>
                  <a:lnTo>
                    <a:pt x="1113" y="46"/>
                  </a:lnTo>
                  <a:lnTo>
                    <a:pt x="1113" y="46"/>
                  </a:lnTo>
                  <a:lnTo>
                    <a:pt x="1065" y="40"/>
                  </a:lnTo>
                  <a:lnTo>
                    <a:pt x="1021" y="36"/>
                  </a:lnTo>
                  <a:lnTo>
                    <a:pt x="973" y="32"/>
                  </a:lnTo>
                  <a:lnTo>
                    <a:pt x="947" y="30"/>
                  </a:lnTo>
                  <a:lnTo>
                    <a:pt x="921" y="32"/>
                  </a:lnTo>
                  <a:lnTo>
                    <a:pt x="921" y="32"/>
                  </a:lnTo>
                  <a:lnTo>
                    <a:pt x="827" y="34"/>
                  </a:lnTo>
                  <a:lnTo>
                    <a:pt x="827" y="34"/>
                  </a:lnTo>
                  <a:lnTo>
                    <a:pt x="785" y="32"/>
                  </a:lnTo>
                  <a:lnTo>
                    <a:pt x="737" y="32"/>
                  </a:lnTo>
                  <a:lnTo>
                    <a:pt x="737" y="32"/>
                  </a:lnTo>
                  <a:lnTo>
                    <a:pt x="661" y="32"/>
                  </a:lnTo>
                  <a:lnTo>
                    <a:pt x="581" y="28"/>
                  </a:lnTo>
                  <a:lnTo>
                    <a:pt x="505" y="26"/>
                  </a:lnTo>
                  <a:lnTo>
                    <a:pt x="442" y="24"/>
                  </a:lnTo>
                  <a:lnTo>
                    <a:pt x="446" y="24"/>
                  </a:lnTo>
                  <a:lnTo>
                    <a:pt x="446" y="24"/>
                  </a:lnTo>
                  <a:lnTo>
                    <a:pt x="380" y="26"/>
                  </a:lnTo>
                  <a:lnTo>
                    <a:pt x="378" y="26"/>
                  </a:lnTo>
                  <a:lnTo>
                    <a:pt x="378" y="26"/>
                  </a:lnTo>
                  <a:lnTo>
                    <a:pt x="306" y="24"/>
                  </a:lnTo>
                  <a:lnTo>
                    <a:pt x="244" y="24"/>
                  </a:lnTo>
                  <a:lnTo>
                    <a:pt x="244" y="24"/>
                  </a:lnTo>
                  <a:lnTo>
                    <a:pt x="240" y="28"/>
                  </a:lnTo>
                  <a:lnTo>
                    <a:pt x="240" y="28"/>
                  </a:lnTo>
                  <a:lnTo>
                    <a:pt x="200" y="30"/>
                  </a:lnTo>
                  <a:lnTo>
                    <a:pt x="158" y="32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68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0" y="1642"/>
                  </a:lnTo>
                  <a:lnTo>
                    <a:pt x="5754" y="1642"/>
                  </a:lnTo>
                  <a:lnTo>
                    <a:pt x="5754" y="58"/>
                  </a:lnTo>
                  <a:lnTo>
                    <a:pt x="5450" y="58"/>
                  </a:lnTo>
                  <a:lnTo>
                    <a:pt x="5450" y="58"/>
                  </a:lnTo>
                  <a:lnTo>
                    <a:pt x="5512" y="50"/>
                  </a:lnTo>
                  <a:lnTo>
                    <a:pt x="5540" y="46"/>
                  </a:lnTo>
                  <a:lnTo>
                    <a:pt x="5562" y="40"/>
                  </a:lnTo>
                  <a:lnTo>
                    <a:pt x="5562" y="40"/>
                  </a:lnTo>
                  <a:close/>
                  <a:moveTo>
                    <a:pt x="4182" y="18"/>
                  </a:moveTo>
                  <a:lnTo>
                    <a:pt x="4182" y="18"/>
                  </a:lnTo>
                  <a:lnTo>
                    <a:pt x="4178" y="18"/>
                  </a:lnTo>
                  <a:lnTo>
                    <a:pt x="4182" y="18"/>
                  </a:lnTo>
                  <a:close/>
                  <a:moveTo>
                    <a:pt x="2891" y="50"/>
                  </a:moveTo>
                  <a:lnTo>
                    <a:pt x="2905" y="50"/>
                  </a:lnTo>
                  <a:lnTo>
                    <a:pt x="2917" y="52"/>
                  </a:lnTo>
                  <a:lnTo>
                    <a:pt x="2917" y="52"/>
                  </a:lnTo>
                  <a:lnTo>
                    <a:pt x="2917" y="54"/>
                  </a:lnTo>
                  <a:lnTo>
                    <a:pt x="2919" y="56"/>
                  </a:lnTo>
                  <a:lnTo>
                    <a:pt x="2933" y="58"/>
                  </a:lnTo>
                  <a:lnTo>
                    <a:pt x="2897" y="58"/>
                  </a:lnTo>
                  <a:lnTo>
                    <a:pt x="2897" y="58"/>
                  </a:lnTo>
                  <a:lnTo>
                    <a:pt x="2889" y="58"/>
                  </a:lnTo>
                  <a:lnTo>
                    <a:pt x="2889" y="58"/>
                  </a:lnTo>
                  <a:lnTo>
                    <a:pt x="2891" y="50"/>
                  </a:lnTo>
                  <a:lnTo>
                    <a:pt x="2891" y="50"/>
                  </a:lnTo>
                  <a:close/>
                  <a:moveTo>
                    <a:pt x="2453" y="54"/>
                  </a:moveTo>
                  <a:lnTo>
                    <a:pt x="2453" y="54"/>
                  </a:lnTo>
                  <a:lnTo>
                    <a:pt x="2453" y="54"/>
                  </a:lnTo>
                  <a:lnTo>
                    <a:pt x="2453" y="54"/>
                  </a:lnTo>
                  <a:lnTo>
                    <a:pt x="2457" y="56"/>
                  </a:lnTo>
                  <a:lnTo>
                    <a:pt x="2477" y="58"/>
                  </a:lnTo>
                  <a:lnTo>
                    <a:pt x="2441" y="58"/>
                  </a:lnTo>
                  <a:lnTo>
                    <a:pt x="2425" y="52"/>
                  </a:lnTo>
                  <a:lnTo>
                    <a:pt x="2453" y="54"/>
                  </a:lnTo>
                  <a:close/>
                  <a:moveTo>
                    <a:pt x="2398" y="56"/>
                  </a:moveTo>
                  <a:lnTo>
                    <a:pt x="2398" y="56"/>
                  </a:lnTo>
                  <a:lnTo>
                    <a:pt x="2437" y="58"/>
                  </a:lnTo>
                  <a:lnTo>
                    <a:pt x="2407" y="58"/>
                  </a:lnTo>
                  <a:lnTo>
                    <a:pt x="2398" y="56"/>
                  </a:lnTo>
                  <a:close/>
                  <a:moveTo>
                    <a:pt x="2108" y="58"/>
                  </a:moveTo>
                  <a:lnTo>
                    <a:pt x="2108" y="58"/>
                  </a:lnTo>
                  <a:lnTo>
                    <a:pt x="2112" y="58"/>
                  </a:lnTo>
                  <a:lnTo>
                    <a:pt x="2090" y="58"/>
                  </a:lnTo>
                  <a:lnTo>
                    <a:pt x="2090" y="58"/>
                  </a:lnTo>
                  <a:lnTo>
                    <a:pt x="2092" y="58"/>
                  </a:lnTo>
                  <a:lnTo>
                    <a:pt x="2088" y="56"/>
                  </a:lnTo>
                  <a:lnTo>
                    <a:pt x="2088" y="56"/>
                  </a:lnTo>
                  <a:lnTo>
                    <a:pt x="2108" y="58"/>
                  </a:lnTo>
                  <a:lnTo>
                    <a:pt x="2108" y="58"/>
                  </a:lnTo>
                  <a:close/>
                  <a:moveTo>
                    <a:pt x="1922" y="52"/>
                  </a:moveTo>
                  <a:lnTo>
                    <a:pt x="1922" y="52"/>
                  </a:lnTo>
                  <a:lnTo>
                    <a:pt x="1920" y="52"/>
                  </a:lnTo>
                  <a:lnTo>
                    <a:pt x="1922" y="52"/>
                  </a:lnTo>
                  <a:close/>
                  <a:moveTo>
                    <a:pt x="1794" y="56"/>
                  </a:moveTo>
                  <a:lnTo>
                    <a:pt x="1794" y="56"/>
                  </a:lnTo>
                  <a:lnTo>
                    <a:pt x="1806" y="54"/>
                  </a:lnTo>
                  <a:lnTo>
                    <a:pt x="1806" y="54"/>
                  </a:lnTo>
                  <a:lnTo>
                    <a:pt x="1816" y="54"/>
                  </a:lnTo>
                  <a:lnTo>
                    <a:pt x="1816" y="54"/>
                  </a:lnTo>
                  <a:lnTo>
                    <a:pt x="1830" y="54"/>
                  </a:lnTo>
                  <a:lnTo>
                    <a:pt x="1844" y="54"/>
                  </a:lnTo>
                  <a:lnTo>
                    <a:pt x="1844" y="54"/>
                  </a:lnTo>
                  <a:lnTo>
                    <a:pt x="1858" y="54"/>
                  </a:lnTo>
                  <a:lnTo>
                    <a:pt x="1868" y="56"/>
                  </a:lnTo>
                  <a:lnTo>
                    <a:pt x="1868" y="56"/>
                  </a:lnTo>
                  <a:lnTo>
                    <a:pt x="1858" y="56"/>
                  </a:lnTo>
                  <a:lnTo>
                    <a:pt x="1872" y="58"/>
                  </a:lnTo>
                  <a:lnTo>
                    <a:pt x="1872" y="58"/>
                  </a:lnTo>
                  <a:lnTo>
                    <a:pt x="1870" y="58"/>
                  </a:lnTo>
                  <a:lnTo>
                    <a:pt x="1794" y="58"/>
                  </a:lnTo>
                  <a:lnTo>
                    <a:pt x="1794" y="58"/>
                  </a:lnTo>
                  <a:lnTo>
                    <a:pt x="1794" y="56"/>
                  </a:lnTo>
                  <a:lnTo>
                    <a:pt x="1794" y="56"/>
                  </a:lnTo>
                  <a:close/>
                  <a:moveTo>
                    <a:pt x="1760" y="52"/>
                  </a:moveTo>
                  <a:lnTo>
                    <a:pt x="1760" y="52"/>
                  </a:lnTo>
                  <a:lnTo>
                    <a:pt x="1770" y="54"/>
                  </a:lnTo>
                  <a:lnTo>
                    <a:pt x="1772" y="54"/>
                  </a:lnTo>
                  <a:lnTo>
                    <a:pt x="1760" y="56"/>
                  </a:lnTo>
                  <a:lnTo>
                    <a:pt x="1760" y="56"/>
                  </a:lnTo>
                  <a:lnTo>
                    <a:pt x="1740" y="54"/>
                  </a:lnTo>
                  <a:lnTo>
                    <a:pt x="1740" y="54"/>
                  </a:lnTo>
                  <a:lnTo>
                    <a:pt x="1728" y="56"/>
                  </a:lnTo>
                  <a:lnTo>
                    <a:pt x="1736" y="58"/>
                  </a:lnTo>
                  <a:lnTo>
                    <a:pt x="1726" y="58"/>
                  </a:lnTo>
                  <a:lnTo>
                    <a:pt x="1690" y="58"/>
                  </a:lnTo>
                  <a:lnTo>
                    <a:pt x="1690" y="58"/>
                  </a:lnTo>
                  <a:lnTo>
                    <a:pt x="1694" y="56"/>
                  </a:lnTo>
                  <a:lnTo>
                    <a:pt x="1704" y="56"/>
                  </a:lnTo>
                  <a:lnTo>
                    <a:pt x="1760" y="52"/>
                  </a:lnTo>
                  <a:lnTo>
                    <a:pt x="1760" y="52"/>
                  </a:lnTo>
                  <a:close/>
                  <a:moveTo>
                    <a:pt x="1760" y="58"/>
                  </a:moveTo>
                  <a:lnTo>
                    <a:pt x="1726" y="58"/>
                  </a:lnTo>
                  <a:lnTo>
                    <a:pt x="1742" y="58"/>
                  </a:lnTo>
                  <a:lnTo>
                    <a:pt x="1742" y="58"/>
                  </a:lnTo>
                  <a:lnTo>
                    <a:pt x="1760" y="58"/>
                  </a:lnTo>
                  <a:lnTo>
                    <a:pt x="1760" y="58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69" name="Shape 169"/>
            <p:cNvSpPr/>
            <p:nvPr/>
          </p:nvSpPr>
          <p:spPr>
            <a:xfrm>
              <a:off x="4533901" y="4328662"/>
              <a:ext cx="25400" cy="9525"/>
            </a:xfrm>
            <a:custGeom>
              <a:avLst/>
              <a:gdLst/>
              <a:ahLst/>
              <a:cxnLst/>
              <a:rect l="0" t="0" r="0" b="0"/>
              <a:pathLst>
                <a:path w="16" h="6" extrusionOk="0">
                  <a:moveTo>
                    <a:pt x="16" y="4"/>
                  </a:moveTo>
                  <a:lnTo>
                    <a:pt x="16" y="4"/>
                  </a:lnTo>
                  <a:lnTo>
                    <a:pt x="1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16" y="4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70" name="Shape 170"/>
            <p:cNvSpPr/>
            <p:nvPr/>
          </p:nvSpPr>
          <p:spPr>
            <a:xfrm>
              <a:off x="8315325" y="4306437"/>
              <a:ext cx="31750" cy="3175"/>
            </a:xfrm>
            <a:custGeom>
              <a:avLst/>
              <a:gdLst/>
              <a:ahLst/>
              <a:cxnLst/>
              <a:rect l="0" t="0" r="0" b="0"/>
              <a:pathLst>
                <a:path w="20" h="2" extrusionOk="0">
                  <a:moveTo>
                    <a:pt x="0" y="0"/>
                  </a:moveTo>
                  <a:lnTo>
                    <a:pt x="20" y="2"/>
                  </a:lnTo>
                  <a:lnTo>
                    <a:pt x="2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71" name="Shape 171"/>
            <p:cNvSpPr/>
            <p:nvPr/>
          </p:nvSpPr>
          <p:spPr>
            <a:xfrm>
              <a:off x="4794251" y="4319137"/>
              <a:ext cx="85725" cy="12700"/>
            </a:xfrm>
            <a:custGeom>
              <a:avLst/>
              <a:gdLst/>
              <a:ahLst/>
              <a:cxnLst/>
              <a:rect l="0" t="0" r="0" b="0"/>
              <a:pathLst>
                <a:path w="54" h="8" extrusionOk="0">
                  <a:moveTo>
                    <a:pt x="0" y="0"/>
                  </a:moveTo>
                  <a:lnTo>
                    <a:pt x="0" y="0"/>
                  </a:lnTo>
                  <a:lnTo>
                    <a:pt x="18" y="4"/>
                  </a:lnTo>
                  <a:lnTo>
                    <a:pt x="24" y="6"/>
                  </a:lnTo>
                  <a:lnTo>
                    <a:pt x="32" y="8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36" y="4"/>
                  </a:lnTo>
                  <a:lnTo>
                    <a:pt x="2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72" name="Shape 172"/>
            <p:cNvSpPr/>
            <p:nvPr/>
          </p:nvSpPr>
          <p:spPr>
            <a:xfrm>
              <a:off x="4587876" y="4315962"/>
              <a:ext cx="95250" cy="6350"/>
            </a:xfrm>
            <a:custGeom>
              <a:avLst/>
              <a:gdLst/>
              <a:ahLst/>
              <a:cxnLst/>
              <a:rect l="0" t="0" r="0" b="0"/>
              <a:pathLst>
                <a:path w="60" h="4" extrusionOk="0">
                  <a:moveTo>
                    <a:pt x="4" y="0"/>
                  </a:moveTo>
                  <a:lnTo>
                    <a:pt x="0" y="0"/>
                  </a:lnTo>
                  <a:lnTo>
                    <a:pt x="6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73" name="Shape 173"/>
            <p:cNvSpPr/>
            <p:nvPr/>
          </p:nvSpPr>
          <p:spPr>
            <a:xfrm>
              <a:off x="3863976" y="4328662"/>
              <a:ext cx="12700" cy="6350"/>
            </a:xfrm>
            <a:custGeom>
              <a:avLst/>
              <a:gdLst/>
              <a:ahLst/>
              <a:cxnLst/>
              <a:rect l="0" t="0" r="0" b="0"/>
              <a:pathLst>
                <a:path w="8" h="4" extrusionOk="0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4"/>
                  </a:lnTo>
                  <a:lnTo>
                    <a:pt x="4" y="4"/>
                  </a:lnTo>
                  <a:lnTo>
                    <a:pt x="8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74" name="Shape 174"/>
            <p:cNvSpPr/>
            <p:nvPr/>
          </p:nvSpPr>
          <p:spPr>
            <a:xfrm>
              <a:off x="3738562" y="4315962"/>
              <a:ext cx="60325" cy="12700"/>
            </a:xfrm>
            <a:custGeom>
              <a:avLst/>
              <a:gdLst/>
              <a:ahLst/>
              <a:cxnLst/>
              <a:rect l="0" t="0" r="0" b="0"/>
              <a:pathLst>
                <a:path w="38" h="8" extrusionOk="0">
                  <a:moveTo>
                    <a:pt x="38" y="8"/>
                  </a:moveTo>
                  <a:lnTo>
                    <a:pt x="38" y="8"/>
                  </a:lnTo>
                  <a:lnTo>
                    <a:pt x="18" y="4"/>
                  </a:lnTo>
                  <a:lnTo>
                    <a:pt x="20" y="4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6" y="4"/>
                  </a:lnTo>
                  <a:lnTo>
                    <a:pt x="38" y="8"/>
                  </a:lnTo>
                  <a:lnTo>
                    <a:pt x="38" y="8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75" name="Shape 175"/>
            <p:cNvSpPr/>
            <p:nvPr/>
          </p:nvSpPr>
          <p:spPr>
            <a:xfrm>
              <a:off x="2894013" y="4344537"/>
              <a:ext cx="47625" cy="3175"/>
            </a:xfrm>
            <a:custGeom>
              <a:avLst/>
              <a:gdLst/>
              <a:ahLst/>
              <a:cxnLst/>
              <a:rect l="0" t="0" r="0" b="0"/>
              <a:pathLst>
                <a:path w="30" h="2" extrusionOk="0">
                  <a:moveTo>
                    <a:pt x="0" y="2"/>
                  </a:moveTo>
                  <a:lnTo>
                    <a:pt x="0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16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76" name="Shape 176"/>
            <p:cNvSpPr/>
            <p:nvPr/>
          </p:nvSpPr>
          <p:spPr>
            <a:xfrm>
              <a:off x="7213600" y="4290562"/>
              <a:ext cx="6350" cy="3175"/>
            </a:xfrm>
            <a:custGeom>
              <a:avLst/>
              <a:gdLst/>
              <a:ahLst/>
              <a:cxnLst/>
              <a:rect l="0" t="0" r="0" b="0"/>
              <a:pathLst>
                <a:path w="4" h="2" extrusionOk="0">
                  <a:moveTo>
                    <a:pt x="0" y="2"/>
                  </a:moveTo>
                  <a:lnTo>
                    <a:pt x="2" y="2"/>
                  </a:lnTo>
                  <a:lnTo>
                    <a:pt x="4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77" name="Shape 177"/>
            <p:cNvSpPr/>
            <p:nvPr/>
          </p:nvSpPr>
          <p:spPr>
            <a:xfrm>
              <a:off x="1787525" y="4331837"/>
              <a:ext cx="28575" cy="3175"/>
            </a:xfrm>
            <a:custGeom>
              <a:avLst/>
              <a:gdLst/>
              <a:ahLst/>
              <a:cxnLst/>
              <a:rect l="0" t="0" r="0" b="0"/>
              <a:pathLst>
                <a:path w="18" h="2" extrusionOk="0">
                  <a:moveTo>
                    <a:pt x="0" y="0"/>
                  </a:moveTo>
                  <a:lnTo>
                    <a:pt x="18" y="2"/>
                  </a:lnTo>
                  <a:lnTo>
                    <a:pt x="18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78" name="Shape 178"/>
            <p:cNvSpPr/>
            <p:nvPr/>
          </p:nvSpPr>
          <p:spPr>
            <a:xfrm>
              <a:off x="1816100" y="4335012"/>
              <a:ext cx="44450" cy="6350"/>
            </a:xfrm>
            <a:custGeom>
              <a:avLst/>
              <a:gdLst/>
              <a:ahLst/>
              <a:cxnLst/>
              <a:rect l="0" t="0" r="0" b="0"/>
              <a:pathLst>
                <a:path w="28" h="4" extrusionOk="0">
                  <a:moveTo>
                    <a:pt x="0" y="0"/>
                  </a:moveTo>
                  <a:lnTo>
                    <a:pt x="0" y="0"/>
                  </a:lnTo>
                  <a:lnTo>
                    <a:pt x="2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</p:grpSp>
      <p:sp>
        <p:nvSpPr>
          <p:cNvPr id="179" name="Shape 179"/>
          <p:cNvSpPr>
            <a:spLocks noGrp="1"/>
          </p:cNvSpPr>
          <p:nvPr>
            <p:ph type="ctrTitle"/>
          </p:nvPr>
        </p:nvSpPr>
        <p:spPr>
          <a:xfrm>
            <a:off x="685800" y="2319514"/>
            <a:ext cx="7772400" cy="165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rgbClr val="EDEDE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EDEDE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marL="0" indent="304800" algn="ctr" rtl="0">
              <a:spcBef>
                <a:spcPts val="0"/>
              </a:spcBef>
              <a:buClr>
                <a:srgbClr val="EDEDE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EDEDE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marL="0" indent="304800" algn="ctr" rtl="0">
              <a:spcBef>
                <a:spcPts val="0"/>
              </a:spcBef>
              <a:buClr>
                <a:srgbClr val="EDEDE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EDEDE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marL="0" indent="304800" algn="ctr" rtl="0">
              <a:spcBef>
                <a:spcPts val="0"/>
              </a:spcBef>
              <a:buClr>
                <a:srgbClr val="EDEDE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EDEDE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marL="0" indent="304800" algn="ctr" rtl="0">
              <a:spcBef>
                <a:spcPts val="0"/>
              </a:spcBef>
              <a:buClr>
                <a:srgbClr val="EDEDE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EDEDE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marL="0" indent="304800" algn="ctr" rtl="0">
              <a:spcBef>
                <a:spcPts val="0"/>
              </a:spcBef>
              <a:buClr>
                <a:srgbClr val="EDEDE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EDEDE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marL="0" indent="304800" algn="ctr" rtl="0">
              <a:spcBef>
                <a:spcPts val="0"/>
              </a:spcBef>
              <a:buClr>
                <a:srgbClr val="EDEDE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EDEDE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marL="0" indent="304800" algn="ctr" rtl="0">
              <a:spcBef>
                <a:spcPts val="0"/>
              </a:spcBef>
              <a:buClr>
                <a:srgbClr val="EDEDE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EDEDE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marL="0" indent="304800" algn="ctr" rtl="0">
              <a:spcBef>
                <a:spcPts val="0"/>
              </a:spcBef>
              <a:buClr>
                <a:srgbClr val="EDEDE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EDEDE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subTitle" idx="1"/>
          </p:nvPr>
        </p:nvSpPr>
        <p:spPr>
          <a:xfrm>
            <a:off x="685800" y="4114800"/>
            <a:ext cx="7772400" cy="88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52400" algn="ctr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marL="0" indent="152400" algn="ctr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marL="0" indent="152400" algn="ctr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marL="0" indent="152400" algn="ctr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marL="0" indent="152400" algn="ctr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marL="0" indent="152400" algn="ctr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marL="0" indent="152400" algn="ctr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marL="0" indent="152400" algn="ctr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marL="0" indent="152400" algn="ctr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 preserve="1">
  <p:cSld name="tx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/>
          </p:cNvSpPr>
          <p:nvPr>
            <p:ph type="title"/>
          </p:nvPr>
        </p:nvSpPr>
        <p:spPr>
          <a:xfrm>
            <a:off x="457200" y="207504"/>
            <a:ext cx="8229600" cy="1392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3" name="Shape 183"/>
          <p:cNvSpPr>
            <a:spLocks noGrp="1"/>
          </p:cNvSpPr>
          <p:nvPr>
            <p:ph type="body" idx="1"/>
          </p:nvPr>
        </p:nvSpPr>
        <p:spPr>
          <a:xfrm>
            <a:off x="457200" y="1730374"/>
            <a:ext cx="8229600" cy="483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 preserve="1">
  <p:cSld name="twoColTx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/>
          </p:cNvSpPr>
          <p:nvPr>
            <p:ph type="title"/>
          </p:nvPr>
        </p:nvSpPr>
        <p:spPr>
          <a:xfrm>
            <a:off x="457200" y="207504"/>
            <a:ext cx="8229600" cy="1392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buNone/>
              <a:defRPr sz="4800"/>
            </a:lvl1pPr>
            <a:lvl2pPr rtl="0">
              <a:buNone/>
              <a:defRPr sz="4800"/>
            </a:lvl2pPr>
            <a:lvl3pPr rtl="0">
              <a:buNone/>
              <a:defRPr sz="4800"/>
            </a:lvl3pPr>
            <a:lvl4pPr rtl="0">
              <a:buNone/>
              <a:defRPr sz="4800"/>
            </a:lvl4pPr>
            <a:lvl5pPr rtl="0">
              <a:buNone/>
              <a:defRPr sz="4800"/>
            </a:lvl5pPr>
            <a:lvl6pPr rtl="0">
              <a:buNone/>
              <a:defRPr sz="4800"/>
            </a:lvl6pPr>
            <a:lvl7pPr rtl="0">
              <a:buNone/>
              <a:defRPr sz="4800"/>
            </a:lvl7pPr>
            <a:lvl8pPr rtl="0">
              <a:buNone/>
              <a:defRPr sz="4800"/>
            </a:lvl8pPr>
            <a:lvl9pPr rtl="0"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6" name="Shape 186"/>
          <p:cNvSpPr>
            <a:spLocks noGrp="1"/>
          </p:cNvSpPr>
          <p:nvPr>
            <p:ph type="body" idx="1"/>
          </p:nvPr>
        </p:nvSpPr>
        <p:spPr>
          <a:xfrm>
            <a:off x="457200" y="1730374"/>
            <a:ext cx="4041600" cy="483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7" name="Shape 187"/>
          <p:cNvSpPr>
            <a:spLocks noGrp="1"/>
          </p:cNvSpPr>
          <p:nvPr>
            <p:ph type="body" idx="2"/>
          </p:nvPr>
        </p:nvSpPr>
        <p:spPr>
          <a:xfrm>
            <a:off x="4645148" y="1730374"/>
            <a:ext cx="4041600" cy="483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 preserve="1">
  <p:cSld name="titleOnly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title"/>
          </p:nvPr>
        </p:nvSpPr>
        <p:spPr>
          <a:xfrm>
            <a:off x="457200" y="207504"/>
            <a:ext cx="8229600" cy="1392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 preserve="1">
  <p:cSld name="CAPTION_ONLY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191"/>
          <p:cNvGrpSpPr/>
          <p:nvPr/>
        </p:nvGrpSpPr>
        <p:grpSpPr>
          <a:xfrm>
            <a:off x="0" y="5442546"/>
            <a:ext cx="9162288" cy="1430803"/>
            <a:chOff x="-7937" y="4255637"/>
            <a:chExt cx="9144000" cy="2606675"/>
          </a:xfrm>
        </p:grpSpPr>
        <p:sp>
          <p:nvSpPr>
            <p:cNvPr id="192" name="Shape 192"/>
            <p:cNvSpPr/>
            <p:nvPr/>
          </p:nvSpPr>
          <p:spPr>
            <a:xfrm>
              <a:off x="1958975" y="4315962"/>
              <a:ext cx="79375" cy="12700"/>
            </a:xfrm>
            <a:custGeom>
              <a:avLst/>
              <a:gdLst/>
              <a:ahLst/>
              <a:cxnLst/>
              <a:rect l="0" t="0" r="0" b="0"/>
              <a:pathLst>
                <a:path w="50" h="8" extrusionOk="0">
                  <a:moveTo>
                    <a:pt x="50" y="8"/>
                  </a:moveTo>
                  <a:lnTo>
                    <a:pt x="50" y="8"/>
                  </a:lnTo>
                  <a:lnTo>
                    <a:pt x="46" y="8"/>
                  </a:lnTo>
                  <a:lnTo>
                    <a:pt x="46" y="6"/>
                  </a:lnTo>
                  <a:lnTo>
                    <a:pt x="50" y="2"/>
                  </a:lnTo>
                  <a:lnTo>
                    <a:pt x="48" y="2"/>
                  </a:lnTo>
                  <a:lnTo>
                    <a:pt x="4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4"/>
                  </a:lnTo>
                  <a:lnTo>
                    <a:pt x="16" y="6"/>
                  </a:lnTo>
                  <a:lnTo>
                    <a:pt x="50" y="8"/>
                  </a:lnTo>
                  <a:lnTo>
                    <a:pt x="50" y="8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93" name="Shape 193"/>
            <p:cNvSpPr/>
            <p:nvPr/>
          </p:nvSpPr>
          <p:spPr>
            <a:xfrm>
              <a:off x="8777288" y="4306437"/>
              <a:ext cx="34799" cy="1500"/>
            </a:xfrm>
            <a:prstGeom prst="rect">
              <a:avLst/>
            </a:pr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94" name="Shape 194"/>
            <p:cNvSpPr/>
            <p:nvPr/>
          </p:nvSpPr>
          <p:spPr>
            <a:xfrm>
              <a:off x="8812213" y="4306437"/>
              <a:ext cx="323850" cy="25400"/>
            </a:xfrm>
            <a:custGeom>
              <a:avLst/>
              <a:gdLst/>
              <a:ahLst/>
              <a:cxnLst/>
              <a:rect l="0" t="0" r="0" b="0"/>
              <a:pathLst>
                <a:path w="204" h="16" extrusionOk="0">
                  <a:moveTo>
                    <a:pt x="198" y="4"/>
                  </a:moveTo>
                  <a:lnTo>
                    <a:pt x="198" y="4"/>
                  </a:lnTo>
                  <a:lnTo>
                    <a:pt x="200" y="6"/>
                  </a:lnTo>
                  <a:lnTo>
                    <a:pt x="198" y="6"/>
                  </a:lnTo>
                  <a:lnTo>
                    <a:pt x="188" y="6"/>
                  </a:lnTo>
                  <a:lnTo>
                    <a:pt x="154" y="6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4" y="8"/>
                  </a:lnTo>
                  <a:lnTo>
                    <a:pt x="134" y="10"/>
                  </a:lnTo>
                  <a:lnTo>
                    <a:pt x="134" y="10"/>
                  </a:lnTo>
                  <a:lnTo>
                    <a:pt x="106" y="6"/>
                  </a:lnTo>
                  <a:lnTo>
                    <a:pt x="7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2" y="4"/>
                  </a:lnTo>
                  <a:lnTo>
                    <a:pt x="42" y="8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90" y="6"/>
                  </a:lnTo>
                  <a:lnTo>
                    <a:pt x="98" y="8"/>
                  </a:lnTo>
                  <a:lnTo>
                    <a:pt x="98" y="10"/>
                  </a:lnTo>
                  <a:lnTo>
                    <a:pt x="94" y="12"/>
                  </a:lnTo>
                  <a:lnTo>
                    <a:pt x="86" y="14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90" y="16"/>
                  </a:lnTo>
                  <a:lnTo>
                    <a:pt x="112" y="14"/>
                  </a:lnTo>
                  <a:lnTo>
                    <a:pt x="134" y="12"/>
                  </a:lnTo>
                  <a:lnTo>
                    <a:pt x="166" y="14"/>
                  </a:lnTo>
                  <a:lnTo>
                    <a:pt x="164" y="8"/>
                  </a:lnTo>
                  <a:lnTo>
                    <a:pt x="196" y="12"/>
                  </a:lnTo>
                  <a:lnTo>
                    <a:pt x="196" y="12"/>
                  </a:lnTo>
                  <a:lnTo>
                    <a:pt x="194" y="10"/>
                  </a:lnTo>
                  <a:lnTo>
                    <a:pt x="194" y="10"/>
                  </a:lnTo>
                  <a:lnTo>
                    <a:pt x="200" y="8"/>
                  </a:lnTo>
                  <a:lnTo>
                    <a:pt x="204" y="6"/>
                  </a:lnTo>
                  <a:lnTo>
                    <a:pt x="202" y="6"/>
                  </a:lnTo>
                  <a:lnTo>
                    <a:pt x="198" y="4"/>
                  </a:lnTo>
                  <a:lnTo>
                    <a:pt x="198" y="4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95" name="Shape 195"/>
            <p:cNvSpPr/>
            <p:nvPr/>
          </p:nvSpPr>
          <p:spPr>
            <a:xfrm>
              <a:off x="4943476" y="4322312"/>
              <a:ext cx="92075" cy="15875"/>
            </a:xfrm>
            <a:custGeom>
              <a:avLst/>
              <a:gdLst/>
              <a:ahLst/>
              <a:cxnLst/>
              <a:rect l="0" t="0" r="0" b="0"/>
              <a:pathLst>
                <a:path w="58" h="10" extrusionOk="0">
                  <a:moveTo>
                    <a:pt x="0" y="0"/>
                  </a:moveTo>
                  <a:lnTo>
                    <a:pt x="0" y="0"/>
                  </a:lnTo>
                  <a:lnTo>
                    <a:pt x="20" y="4"/>
                  </a:lnTo>
                  <a:lnTo>
                    <a:pt x="26" y="6"/>
                  </a:lnTo>
                  <a:lnTo>
                    <a:pt x="34" y="8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38" y="6"/>
                  </a:lnTo>
                  <a:lnTo>
                    <a:pt x="24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4718051" y="4319137"/>
              <a:ext cx="104775" cy="9525"/>
            </a:xfrm>
            <a:custGeom>
              <a:avLst/>
              <a:gdLst/>
              <a:ahLst/>
              <a:cxnLst/>
              <a:rect l="0" t="0" r="0" b="0"/>
              <a:pathLst>
                <a:path w="66" h="6" extrusionOk="0">
                  <a:moveTo>
                    <a:pt x="4" y="0"/>
                  </a:moveTo>
                  <a:lnTo>
                    <a:pt x="0" y="0"/>
                  </a:lnTo>
                  <a:lnTo>
                    <a:pt x="66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3927476" y="4331837"/>
              <a:ext cx="12700" cy="3175"/>
            </a:xfrm>
            <a:custGeom>
              <a:avLst/>
              <a:gdLst/>
              <a:ahLst/>
              <a:cxnLst/>
              <a:rect l="0" t="0" r="0" b="0"/>
              <a:pathLst>
                <a:path w="8" h="2" extrusionOk="0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8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3792537" y="4315962"/>
              <a:ext cx="65088" cy="12700"/>
            </a:xfrm>
            <a:custGeom>
              <a:avLst/>
              <a:gdLst/>
              <a:ahLst/>
              <a:cxnLst/>
              <a:rect l="0" t="0" r="0" b="0"/>
              <a:pathLst>
                <a:path w="41" h="8" extrusionOk="0">
                  <a:moveTo>
                    <a:pt x="41" y="8"/>
                  </a:moveTo>
                  <a:lnTo>
                    <a:pt x="41" y="8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23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6" y="4"/>
                  </a:lnTo>
                  <a:lnTo>
                    <a:pt x="41" y="8"/>
                  </a:lnTo>
                  <a:lnTo>
                    <a:pt x="41" y="8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2363788" y="4328662"/>
              <a:ext cx="225425" cy="15875"/>
            </a:xfrm>
            <a:custGeom>
              <a:avLst/>
              <a:gdLst/>
              <a:ahLst/>
              <a:cxnLst/>
              <a:rect l="0" t="0" r="0" b="0"/>
              <a:pathLst>
                <a:path w="142" h="10" extrusionOk="0">
                  <a:moveTo>
                    <a:pt x="54" y="0"/>
                  </a:move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24" y="6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6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92" y="8"/>
                  </a:lnTo>
                  <a:lnTo>
                    <a:pt x="142" y="10"/>
                  </a:lnTo>
                  <a:lnTo>
                    <a:pt x="142" y="10"/>
                  </a:lnTo>
                  <a:lnTo>
                    <a:pt x="88" y="4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82" y="0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00" name="Shape 200"/>
            <p:cNvSpPr/>
            <p:nvPr/>
          </p:nvSpPr>
          <p:spPr>
            <a:xfrm>
              <a:off x="2509838" y="4331837"/>
              <a:ext cx="44450" cy="3175"/>
            </a:xfrm>
            <a:custGeom>
              <a:avLst/>
              <a:gdLst/>
              <a:ahLst/>
              <a:cxnLst/>
              <a:rect l="0" t="0" r="0" b="0"/>
              <a:pathLst>
                <a:path w="28" h="2" extrusionOk="0">
                  <a:moveTo>
                    <a:pt x="0" y="0"/>
                  </a:moveTo>
                  <a:lnTo>
                    <a:pt x="0" y="0"/>
                  </a:lnTo>
                  <a:lnTo>
                    <a:pt x="28" y="2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3224213" y="4328662"/>
              <a:ext cx="15875" cy="3175"/>
            </a:xfrm>
            <a:custGeom>
              <a:avLst/>
              <a:gdLst/>
              <a:ahLst/>
              <a:cxnLst/>
              <a:rect l="0" t="0" r="0" b="0"/>
              <a:pathLst>
                <a:path w="10" h="2" extrusionOk="0">
                  <a:moveTo>
                    <a:pt x="10" y="2"/>
                  </a:moveTo>
                  <a:lnTo>
                    <a:pt x="1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2155825" y="4328662"/>
              <a:ext cx="246062" cy="15875"/>
            </a:xfrm>
            <a:custGeom>
              <a:avLst/>
              <a:gdLst/>
              <a:ahLst/>
              <a:cxnLst/>
              <a:rect l="0" t="0" r="0" b="0"/>
              <a:pathLst>
                <a:path w="155" h="10" extrusionOk="0">
                  <a:moveTo>
                    <a:pt x="58" y="0"/>
                  </a:moveTo>
                  <a:lnTo>
                    <a:pt x="58" y="0"/>
                  </a:lnTo>
                  <a:lnTo>
                    <a:pt x="58" y="2"/>
                  </a:lnTo>
                  <a:lnTo>
                    <a:pt x="54" y="2"/>
                  </a:lnTo>
                  <a:lnTo>
                    <a:pt x="4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0" y="8"/>
                  </a:lnTo>
                  <a:lnTo>
                    <a:pt x="62" y="10"/>
                  </a:lnTo>
                  <a:lnTo>
                    <a:pt x="101" y="10"/>
                  </a:lnTo>
                  <a:lnTo>
                    <a:pt x="155" y="10"/>
                  </a:lnTo>
                  <a:lnTo>
                    <a:pt x="155" y="10"/>
                  </a:lnTo>
                  <a:lnTo>
                    <a:pt x="103" y="4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2538413" y="4312787"/>
              <a:ext cx="85725" cy="6350"/>
            </a:xfrm>
            <a:custGeom>
              <a:avLst/>
              <a:gdLst/>
              <a:ahLst/>
              <a:cxnLst/>
              <a:rect l="0" t="0" r="0" b="0"/>
              <a:pathLst>
                <a:path w="54" h="4" extrusionOk="0">
                  <a:moveTo>
                    <a:pt x="54" y="2"/>
                  </a:moveTo>
                  <a:lnTo>
                    <a:pt x="54" y="2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6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2" y="4"/>
                  </a:lnTo>
                  <a:lnTo>
                    <a:pt x="26" y="4"/>
                  </a:lnTo>
                  <a:lnTo>
                    <a:pt x="54" y="2"/>
                  </a:lnTo>
                  <a:lnTo>
                    <a:pt x="54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1860550" y="4341362"/>
              <a:ext cx="47700" cy="1500"/>
            </a:xfrm>
            <a:prstGeom prst="rect">
              <a:avLst/>
            </a:pr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05" name="Shape 205"/>
            <p:cNvSpPr/>
            <p:nvPr/>
          </p:nvSpPr>
          <p:spPr>
            <a:xfrm>
              <a:off x="8697913" y="4306437"/>
              <a:ext cx="38099" cy="1500"/>
            </a:xfrm>
            <a:prstGeom prst="rect">
              <a:avLst/>
            </a:pr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06" name="Shape 206"/>
            <p:cNvSpPr/>
            <p:nvPr/>
          </p:nvSpPr>
          <p:spPr>
            <a:xfrm>
              <a:off x="7788275" y="4290562"/>
              <a:ext cx="19050" cy="3175"/>
            </a:xfrm>
            <a:custGeom>
              <a:avLst/>
              <a:gdLst/>
              <a:ahLst/>
              <a:cxnLst/>
              <a:rect l="0" t="0" r="0" b="0"/>
              <a:pathLst>
                <a:path w="12" h="2" extrusionOk="0">
                  <a:moveTo>
                    <a:pt x="0" y="0"/>
                  </a:moveTo>
                  <a:lnTo>
                    <a:pt x="0" y="0"/>
                  </a:lnTo>
                  <a:lnTo>
                    <a:pt x="1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07" name="Shape 207"/>
            <p:cNvSpPr/>
            <p:nvPr/>
          </p:nvSpPr>
          <p:spPr>
            <a:xfrm>
              <a:off x="7581900" y="4287387"/>
              <a:ext cx="3175" cy="6350"/>
            </a:xfrm>
            <a:custGeom>
              <a:avLst/>
              <a:gdLst/>
              <a:ahLst/>
              <a:cxnLst/>
              <a:rect l="0" t="0" r="0" b="0"/>
              <a:pathLst>
                <a:path w="2" h="4" extrusionOk="0">
                  <a:moveTo>
                    <a:pt x="0" y="4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08" name="Shape 208"/>
            <p:cNvSpPr/>
            <p:nvPr/>
          </p:nvSpPr>
          <p:spPr>
            <a:xfrm>
              <a:off x="4556126" y="4335012"/>
              <a:ext cx="6350" cy="3175"/>
            </a:xfrm>
            <a:custGeom>
              <a:avLst/>
              <a:gdLst/>
              <a:ahLst/>
              <a:cxnLst/>
              <a:rect l="0" t="0" r="0" b="0"/>
              <a:pathLst>
                <a:path w="4" h="2" extrusionOk="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09" name="Shape 209"/>
            <p:cNvSpPr/>
            <p:nvPr/>
          </p:nvSpPr>
          <p:spPr>
            <a:xfrm>
              <a:off x="4530726" y="4338187"/>
              <a:ext cx="3175" cy="3175"/>
            </a:xfrm>
            <a:custGeom>
              <a:avLst/>
              <a:gdLst/>
              <a:ahLst/>
              <a:cxnLst/>
              <a:rect l="0" t="0" r="0" b="0"/>
              <a:pathLst>
                <a:path w="2" h="2" extrusionOk="0">
                  <a:moveTo>
                    <a:pt x="0" y="2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10" name="Shape 210"/>
            <p:cNvSpPr/>
            <p:nvPr/>
          </p:nvSpPr>
          <p:spPr>
            <a:xfrm>
              <a:off x="4521201" y="4341362"/>
              <a:ext cx="9525" cy="3175"/>
            </a:xfrm>
            <a:custGeom>
              <a:avLst/>
              <a:gdLst/>
              <a:ahLst/>
              <a:cxnLst/>
              <a:rect l="0" t="0" r="0" b="0"/>
              <a:pathLst>
                <a:path w="6" h="2" extrusionOk="0">
                  <a:moveTo>
                    <a:pt x="0" y="0"/>
                  </a:moveTo>
                  <a:lnTo>
                    <a:pt x="6" y="2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11" name="Shape 211"/>
            <p:cNvSpPr/>
            <p:nvPr/>
          </p:nvSpPr>
          <p:spPr>
            <a:xfrm>
              <a:off x="4546601" y="4338187"/>
              <a:ext cx="9525" cy="3175"/>
            </a:xfrm>
            <a:custGeom>
              <a:avLst/>
              <a:gdLst/>
              <a:ahLst/>
              <a:cxnLst/>
              <a:rect l="0" t="0" r="0" b="0"/>
              <a:pathLst>
                <a:path w="6" h="2" extrusionOk="0">
                  <a:moveTo>
                    <a:pt x="0" y="2"/>
                  </a:move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12" name="Shape 212"/>
            <p:cNvSpPr/>
            <p:nvPr/>
          </p:nvSpPr>
          <p:spPr>
            <a:xfrm>
              <a:off x="-7937" y="4255637"/>
              <a:ext cx="9134475" cy="2606675"/>
            </a:xfrm>
            <a:custGeom>
              <a:avLst/>
              <a:gdLst/>
              <a:ahLst/>
              <a:cxnLst/>
              <a:rect l="0" t="0" r="0" b="0"/>
              <a:pathLst>
                <a:path w="5754" h="1642" extrusionOk="0">
                  <a:moveTo>
                    <a:pt x="5562" y="40"/>
                  </a:moveTo>
                  <a:lnTo>
                    <a:pt x="5562" y="40"/>
                  </a:lnTo>
                  <a:lnTo>
                    <a:pt x="5532" y="40"/>
                  </a:lnTo>
                  <a:lnTo>
                    <a:pt x="5520" y="36"/>
                  </a:lnTo>
                  <a:lnTo>
                    <a:pt x="5510" y="34"/>
                  </a:lnTo>
                  <a:lnTo>
                    <a:pt x="5484" y="32"/>
                  </a:lnTo>
                  <a:lnTo>
                    <a:pt x="5438" y="30"/>
                  </a:lnTo>
                  <a:lnTo>
                    <a:pt x="5498" y="42"/>
                  </a:lnTo>
                  <a:lnTo>
                    <a:pt x="5498" y="42"/>
                  </a:lnTo>
                  <a:lnTo>
                    <a:pt x="5442" y="40"/>
                  </a:lnTo>
                  <a:lnTo>
                    <a:pt x="5442" y="40"/>
                  </a:lnTo>
                  <a:lnTo>
                    <a:pt x="5448" y="38"/>
                  </a:lnTo>
                  <a:lnTo>
                    <a:pt x="5446" y="38"/>
                  </a:lnTo>
                  <a:lnTo>
                    <a:pt x="5444" y="36"/>
                  </a:lnTo>
                  <a:lnTo>
                    <a:pt x="5444" y="36"/>
                  </a:lnTo>
                  <a:lnTo>
                    <a:pt x="5444" y="38"/>
                  </a:lnTo>
                  <a:lnTo>
                    <a:pt x="5444" y="38"/>
                  </a:lnTo>
                  <a:lnTo>
                    <a:pt x="5438" y="38"/>
                  </a:lnTo>
                  <a:lnTo>
                    <a:pt x="5414" y="38"/>
                  </a:lnTo>
                  <a:lnTo>
                    <a:pt x="5414" y="38"/>
                  </a:lnTo>
                  <a:lnTo>
                    <a:pt x="5366" y="34"/>
                  </a:lnTo>
                  <a:lnTo>
                    <a:pt x="5338" y="34"/>
                  </a:lnTo>
                  <a:lnTo>
                    <a:pt x="5304" y="34"/>
                  </a:lnTo>
                  <a:lnTo>
                    <a:pt x="5302" y="34"/>
                  </a:lnTo>
                  <a:lnTo>
                    <a:pt x="5263" y="34"/>
                  </a:lnTo>
                  <a:lnTo>
                    <a:pt x="5263" y="34"/>
                  </a:lnTo>
                  <a:lnTo>
                    <a:pt x="5282" y="36"/>
                  </a:lnTo>
                  <a:lnTo>
                    <a:pt x="5300" y="40"/>
                  </a:lnTo>
                  <a:lnTo>
                    <a:pt x="5302" y="40"/>
                  </a:lnTo>
                  <a:lnTo>
                    <a:pt x="5302" y="40"/>
                  </a:lnTo>
                  <a:lnTo>
                    <a:pt x="5308" y="42"/>
                  </a:lnTo>
                  <a:lnTo>
                    <a:pt x="5308" y="44"/>
                  </a:lnTo>
                  <a:lnTo>
                    <a:pt x="5308" y="44"/>
                  </a:lnTo>
                  <a:lnTo>
                    <a:pt x="5302" y="46"/>
                  </a:lnTo>
                  <a:lnTo>
                    <a:pt x="5280" y="50"/>
                  </a:lnTo>
                  <a:lnTo>
                    <a:pt x="5280" y="50"/>
                  </a:lnTo>
                  <a:lnTo>
                    <a:pt x="5253" y="50"/>
                  </a:lnTo>
                  <a:lnTo>
                    <a:pt x="5237" y="48"/>
                  </a:lnTo>
                  <a:lnTo>
                    <a:pt x="5237" y="48"/>
                  </a:lnTo>
                  <a:lnTo>
                    <a:pt x="5255" y="44"/>
                  </a:lnTo>
                  <a:lnTo>
                    <a:pt x="5269" y="40"/>
                  </a:lnTo>
                  <a:lnTo>
                    <a:pt x="5255" y="40"/>
                  </a:lnTo>
                  <a:lnTo>
                    <a:pt x="5255" y="40"/>
                  </a:lnTo>
                  <a:lnTo>
                    <a:pt x="5245" y="36"/>
                  </a:lnTo>
                  <a:lnTo>
                    <a:pt x="5235" y="34"/>
                  </a:lnTo>
                  <a:lnTo>
                    <a:pt x="5189" y="24"/>
                  </a:lnTo>
                  <a:lnTo>
                    <a:pt x="5189" y="24"/>
                  </a:lnTo>
                  <a:lnTo>
                    <a:pt x="5183" y="26"/>
                  </a:lnTo>
                  <a:lnTo>
                    <a:pt x="5187" y="28"/>
                  </a:lnTo>
                  <a:lnTo>
                    <a:pt x="5213" y="32"/>
                  </a:lnTo>
                  <a:lnTo>
                    <a:pt x="5213" y="32"/>
                  </a:lnTo>
                  <a:lnTo>
                    <a:pt x="5197" y="32"/>
                  </a:lnTo>
                  <a:lnTo>
                    <a:pt x="5217" y="32"/>
                  </a:lnTo>
                  <a:lnTo>
                    <a:pt x="5217" y="32"/>
                  </a:lnTo>
                  <a:lnTo>
                    <a:pt x="5235" y="36"/>
                  </a:lnTo>
                  <a:lnTo>
                    <a:pt x="5241" y="38"/>
                  </a:lnTo>
                  <a:lnTo>
                    <a:pt x="5245" y="40"/>
                  </a:lnTo>
                  <a:lnTo>
                    <a:pt x="5245" y="40"/>
                  </a:lnTo>
                  <a:lnTo>
                    <a:pt x="5233" y="38"/>
                  </a:lnTo>
                  <a:lnTo>
                    <a:pt x="5225" y="36"/>
                  </a:lnTo>
                  <a:lnTo>
                    <a:pt x="5217" y="34"/>
                  </a:lnTo>
                  <a:lnTo>
                    <a:pt x="5197" y="32"/>
                  </a:lnTo>
                  <a:lnTo>
                    <a:pt x="5153" y="30"/>
                  </a:lnTo>
                  <a:lnTo>
                    <a:pt x="5165" y="32"/>
                  </a:lnTo>
                  <a:lnTo>
                    <a:pt x="5159" y="32"/>
                  </a:lnTo>
                  <a:lnTo>
                    <a:pt x="5183" y="38"/>
                  </a:lnTo>
                  <a:lnTo>
                    <a:pt x="5183" y="38"/>
                  </a:lnTo>
                  <a:lnTo>
                    <a:pt x="5149" y="36"/>
                  </a:lnTo>
                  <a:lnTo>
                    <a:pt x="5131" y="34"/>
                  </a:lnTo>
                  <a:lnTo>
                    <a:pt x="5127" y="32"/>
                  </a:lnTo>
                  <a:lnTo>
                    <a:pt x="5127" y="30"/>
                  </a:lnTo>
                  <a:lnTo>
                    <a:pt x="5135" y="28"/>
                  </a:lnTo>
                  <a:lnTo>
                    <a:pt x="5135" y="28"/>
                  </a:lnTo>
                  <a:lnTo>
                    <a:pt x="5087" y="26"/>
                  </a:lnTo>
                  <a:lnTo>
                    <a:pt x="5065" y="24"/>
                  </a:lnTo>
                  <a:lnTo>
                    <a:pt x="5047" y="22"/>
                  </a:lnTo>
                  <a:lnTo>
                    <a:pt x="5011" y="24"/>
                  </a:lnTo>
                  <a:lnTo>
                    <a:pt x="5011" y="24"/>
                  </a:lnTo>
                  <a:lnTo>
                    <a:pt x="5043" y="30"/>
                  </a:lnTo>
                  <a:lnTo>
                    <a:pt x="5057" y="32"/>
                  </a:lnTo>
                  <a:lnTo>
                    <a:pt x="5075" y="32"/>
                  </a:lnTo>
                  <a:lnTo>
                    <a:pt x="5043" y="32"/>
                  </a:lnTo>
                  <a:lnTo>
                    <a:pt x="5051" y="34"/>
                  </a:lnTo>
                  <a:lnTo>
                    <a:pt x="5051" y="34"/>
                  </a:lnTo>
                  <a:lnTo>
                    <a:pt x="5031" y="34"/>
                  </a:lnTo>
                  <a:lnTo>
                    <a:pt x="5031" y="34"/>
                  </a:lnTo>
                  <a:lnTo>
                    <a:pt x="5027" y="36"/>
                  </a:lnTo>
                  <a:lnTo>
                    <a:pt x="5027" y="36"/>
                  </a:lnTo>
                  <a:lnTo>
                    <a:pt x="5019" y="34"/>
                  </a:lnTo>
                  <a:lnTo>
                    <a:pt x="5017" y="32"/>
                  </a:lnTo>
                  <a:lnTo>
                    <a:pt x="5015" y="32"/>
                  </a:lnTo>
                  <a:lnTo>
                    <a:pt x="5015" y="30"/>
                  </a:lnTo>
                  <a:lnTo>
                    <a:pt x="5011" y="28"/>
                  </a:lnTo>
                  <a:lnTo>
                    <a:pt x="5001" y="26"/>
                  </a:lnTo>
                  <a:lnTo>
                    <a:pt x="4953" y="26"/>
                  </a:lnTo>
                  <a:lnTo>
                    <a:pt x="4953" y="26"/>
                  </a:lnTo>
                  <a:lnTo>
                    <a:pt x="4967" y="26"/>
                  </a:lnTo>
                  <a:lnTo>
                    <a:pt x="4969" y="28"/>
                  </a:lnTo>
                  <a:lnTo>
                    <a:pt x="4969" y="28"/>
                  </a:lnTo>
                  <a:lnTo>
                    <a:pt x="4955" y="32"/>
                  </a:lnTo>
                  <a:lnTo>
                    <a:pt x="4945" y="30"/>
                  </a:lnTo>
                  <a:lnTo>
                    <a:pt x="4945" y="30"/>
                  </a:lnTo>
                  <a:lnTo>
                    <a:pt x="4923" y="26"/>
                  </a:lnTo>
                  <a:lnTo>
                    <a:pt x="4923" y="26"/>
                  </a:lnTo>
                  <a:lnTo>
                    <a:pt x="4919" y="28"/>
                  </a:lnTo>
                  <a:lnTo>
                    <a:pt x="4919" y="28"/>
                  </a:lnTo>
                  <a:lnTo>
                    <a:pt x="4879" y="24"/>
                  </a:lnTo>
                  <a:lnTo>
                    <a:pt x="4869" y="22"/>
                  </a:lnTo>
                  <a:lnTo>
                    <a:pt x="4867" y="20"/>
                  </a:lnTo>
                  <a:lnTo>
                    <a:pt x="4867" y="18"/>
                  </a:lnTo>
                  <a:lnTo>
                    <a:pt x="4867" y="18"/>
                  </a:lnTo>
                  <a:lnTo>
                    <a:pt x="4895" y="18"/>
                  </a:lnTo>
                  <a:lnTo>
                    <a:pt x="4911" y="22"/>
                  </a:lnTo>
                  <a:lnTo>
                    <a:pt x="4911" y="22"/>
                  </a:lnTo>
                  <a:lnTo>
                    <a:pt x="4907" y="20"/>
                  </a:lnTo>
                  <a:lnTo>
                    <a:pt x="4907" y="18"/>
                  </a:lnTo>
                  <a:lnTo>
                    <a:pt x="4907" y="18"/>
                  </a:lnTo>
                  <a:lnTo>
                    <a:pt x="4865" y="18"/>
                  </a:lnTo>
                  <a:lnTo>
                    <a:pt x="4843" y="20"/>
                  </a:lnTo>
                  <a:lnTo>
                    <a:pt x="4827" y="24"/>
                  </a:lnTo>
                  <a:lnTo>
                    <a:pt x="4801" y="24"/>
                  </a:lnTo>
                  <a:lnTo>
                    <a:pt x="4801" y="24"/>
                  </a:lnTo>
                  <a:lnTo>
                    <a:pt x="4789" y="24"/>
                  </a:lnTo>
                  <a:lnTo>
                    <a:pt x="4783" y="24"/>
                  </a:lnTo>
                  <a:lnTo>
                    <a:pt x="4783" y="24"/>
                  </a:lnTo>
                  <a:lnTo>
                    <a:pt x="4783" y="24"/>
                  </a:lnTo>
                  <a:lnTo>
                    <a:pt x="4761" y="26"/>
                  </a:lnTo>
                  <a:lnTo>
                    <a:pt x="4761" y="26"/>
                  </a:lnTo>
                  <a:lnTo>
                    <a:pt x="4771" y="26"/>
                  </a:lnTo>
                  <a:lnTo>
                    <a:pt x="4771" y="26"/>
                  </a:lnTo>
                  <a:lnTo>
                    <a:pt x="4719" y="24"/>
                  </a:lnTo>
                  <a:lnTo>
                    <a:pt x="4671" y="24"/>
                  </a:lnTo>
                  <a:lnTo>
                    <a:pt x="4669" y="22"/>
                  </a:lnTo>
                  <a:lnTo>
                    <a:pt x="4669" y="22"/>
                  </a:lnTo>
                  <a:lnTo>
                    <a:pt x="4665" y="22"/>
                  </a:lnTo>
                  <a:lnTo>
                    <a:pt x="4665" y="20"/>
                  </a:lnTo>
                  <a:lnTo>
                    <a:pt x="4665" y="20"/>
                  </a:lnTo>
                  <a:lnTo>
                    <a:pt x="4629" y="20"/>
                  </a:lnTo>
                  <a:lnTo>
                    <a:pt x="4609" y="22"/>
                  </a:lnTo>
                  <a:lnTo>
                    <a:pt x="4609" y="22"/>
                  </a:lnTo>
                  <a:lnTo>
                    <a:pt x="4567" y="18"/>
                  </a:lnTo>
                  <a:lnTo>
                    <a:pt x="4553" y="26"/>
                  </a:lnTo>
                  <a:lnTo>
                    <a:pt x="4551" y="24"/>
                  </a:lnTo>
                  <a:lnTo>
                    <a:pt x="4551" y="26"/>
                  </a:lnTo>
                  <a:lnTo>
                    <a:pt x="4549" y="26"/>
                  </a:lnTo>
                  <a:lnTo>
                    <a:pt x="4549" y="26"/>
                  </a:lnTo>
                  <a:lnTo>
                    <a:pt x="4535" y="22"/>
                  </a:lnTo>
                  <a:lnTo>
                    <a:pt x="4515" y="20"/>
                  </a:lnTo>
                  <a:lnTo>
                    <a:pt x="4459" y="14"/>
                  </a:lnTo>
                  <a:lnTo>
                    <a:pt x="4379" y="16"/>
                  </a:lnTo>
                  <a:lnTo>
                    <a:pt x="4379" y="16"/>
                  </a:lnTo>
                  <a:lnTo>
                    <a:pt x="4373" y="16"/>
                  </a:lnTo>
                  <a:lnTo>
                    <a:pt x="4379" y="16"/>
                  </a:lnTo>
                  <a:lnTo>
                    <a:pt x="4379" y="16"/>
                  </a:lnTo>
                  <a:lnTo>
                    <a:pt x="4357" y="16"/>
                  </a:lnTo>
                  <a:lnTo>
                    <a:pt x="4357" y="14"/>
                  </a:lnTo>
                  <a:lnTo>
                    <a:pt x="4357" y="14"/>
                  </a:lnTo>
                  <a:lnTo>
                    <a:pt x="4367" y="12"/>
                  </a:lnTo>
                  <a:lnTo>
                    <a:pt x="4367" y="12"/>
                  </a:lnTo>
                  <a:lnTo>
                    <a:pt x="4345" y="14"/>
                  </a:lnTo>
                  <a:lnTo>
                    <a:pt x="4331" y="18"/>
                  </a:lnTo>
                  <a:lnTo>
                    <a:pt x="4331" y="18"/>
                  </a:lnTo>
                  <a:lnTo>
                    <a:pt x="4284" y="20"/>
                  </a:lnTo>
                  <a:lnTo>
                    <a:pt x="4256" y="18"/>
                  </a:lnTo>
                  <a:lnTo>
                    <a:pt x="4220" y="18"/>
                  </a:lnTo>
                  <a:lnTo>
                    <a:pt x="4220" y="18"/>
                  </a:lnTo>
                  <a:lnTo>
                    <a:pt x="4194" y="14"/>
                  </a:lnTo>
                  <a:lnTo>
                    <a:pt x="4178" y="8"/>
                  </a:lnTo>
                  <a:lnTo>
                    <a:pt x="4160" y="4"/>
                  </a:lnTo>
                  <a:lnTo>
                    <a:pt x="4132" y="2"/>
                  </a:lnTo>
                  <a:lnTo>
                    <a:pt x="4132" y="2"/>
                  </a:lnTo>
                  <a:lnTo>
                    <a:pt x="4032" y="0"/>
                  </a:lnTo>
                  <a:lnTo>
                    <a:pt x="4032" y="0"/>
                  </a:lnTo>
                  <a:lnTo>
                    <a:pt x="3992" y="0"/>
                  </a:lnTo>
                  <a:lnTo>
                    <a:pt x="3952" y="0"/>
                  </a:lnTo>
                  <a:lnTo>
                    <a:pt x="3952" y="0"/>
                  </a:lnTo>
                  <a:lnTo>
                    <a:pt x="3944" y="2"/>
                  </a:lnTo>
                  <a:lnTo>
                    <a:pt x="3940" y="2"/>
                  </a:lnTo>
                  <a:lnTo>
                    <a:pt x="3928" y="4"/>
                  </a:lnTo>
                  <a:lnTo>
                    <a:pt x="3906" y="6"/>
                  </a:lnTo>
                  <a:lnTo>
                    <a:pt x="3906" y="6"/>
                  </a:lnTo>
                  <a:lnTo>
                    <a:pt x="3850" y="10"/>
                  </a:lnTo>
                  <a:lnTo>
                    <a:pt x="3804" y="14"/>
                  </a:lnTo>
                  <a:lnTo>
                    <a:pt x="3722" y="26"/>
                  </a:lnTo>
                  <a:lnTo>
                    <a:pt x="3640" y="38"/>
                  </a:lnTo>
                  <a:lnTo>
                    <a:pt x="3592" y="44"/>
                  </a:lnTo>
                  <a:lnTo>
                    <a:pt x="3538" y="50"/>
                  </a:lnTo>
                  <a:lnTo>
                    <a:pt x="3538" y="50"/>
                  </a:lnTo>
                  <a:lnTo>
                    <a:pt x="3520" y="52"/>
                  </a:lnTo>
                  <a:lnTo>
                    <a:pt x="3498" y="52"/>
                  </a:lnTo>
                  <a:lnTo>
                    <a:pt x="3498" y="52"/>
                  </a:lnTo>
                  <a:lnTo>
                    <a:pt x="3472" y="54"/>
                  </a:lnTo>
                  <a:lnTo>
                    <a:pt x="3474" y="54"/>
                  </a:lnTo>
                  <a:lnTo>
                    <a:pt x="3474" y="54"/>
                  </a:lnTo>
                  <a:lnTo>
                    <a:pt x="3492" y="56"/>
                  </a:lnTo>
                  <a:lnTo>
                    <a:pt x="3492" y="56"/>
                  </a:lnTo>
                  <a:lnTo>
                    <a:pt x="3490" y="58"/>
                  </a:lnTo>
                  <a:lnTo>
                    <a:pt x="3388" y="58"/>
                  </a:lnTo>
                  <a:lnTo>
                    <a:pt x="3388" y="58"/>
                  </a:lnTo>
                  <a:lnTo>
                    <a:pt x="3386" y="56"/>
                  </a:lnTo>
                  <a:lnTo>
                    <a:pt x="3376" y="54"/>
                  </a:lnTo>
                  <a:lnTo>
                    <a:pt x="3376" y="54"/>
                  </a:lnTo>
                  <a:lnTo>
                    <a:pt x="3355" y="58"/>
                  </a:lnTo>
                  <a:lnTo>
                    <a:pt x="3347" y="58"/>
                  </a:lnTo>
                  <a:lnTo>
                    <a:pt x="3347" y="58"/>
                  </a:lnTo>
                  <a:lnTo>
                    <a:pt x="3327" y="56"/>
                  </a:lnTo>
                  <a:lnTo>
                    <a:pt x="3327" y="56"/>
                  </a:lnTo>
                  <a:lnTo>
                    <a:pt x="3327" y="56"/>
                  </a:lnTo>
                  <a:lnTo>
                    <a:pt x="3327" y="56"/>
                  </a:lnTo>
                  <a:lnTo>
                    <a:pt x="3309" y="56"/>
                  </a:lnTo>
                  <a:lnTo>
                    <a:pt x="3313" y="58"/>
                  </a:lnTo>
                  <a:lnTo>
                    <a:pt x="3149" y="58"/>
                  </a:lnTo>
                  <a:lnTo>
                    <a:pt x="3149" y="58"/>
                  </a:lnTo>
                  <a:lnTo>
                    <a:pt x="3153" y="58"/>
                  </a:lnTo>
                  <a:lnTo>
                    <a:pt x="3153" y="56"/>
                  </a:lnTo>
                  <a:lnTo>
                    <a:pt x="3139" y="52"/>
                  </a:lnTo>
                  <a:lnTo>
                    <a:pt x="3081" y="54"/>
                  </a:lnTo>
                  <a:lnTo>
                    <a:pt x="3107" y="58"/>
                  </a:lnTo>
                  <a:lnTo>
                    <a:pt x="3061" y="58"/>
                  </a:lnTo>
                  <a:lnTo>
                    <a:pt x="3061" y="58"/>
                  </a:lnTo>
                  <a:lnTo>
                    <a:pt x="3045" y="56"/>
                  </a:lnTo>
                  <a:lnTo>
                    <a:pt x="3045" y="56"/>
                  </a:lnTo>
                  <a:lnTo>
                    <a:pt x="3051" y="56"/>
                  </a:lnTo>
                  <a:lnTo>
                    <a:pt x="3089" y="58"/>
                  </a:lnTo>
                  <a:lnTo>
                    <a:pt x="3057" y="54"/>
                  </a:lnTo>
                  <a:lnTo>
                    <a:pt x="3057" y="54"/>
                  </a:lnTo>
                  <a:lnTo>
                    <a:pt x="3057" y="52"/>
                  </a:lnTo>
                  <a:lnTo>
                    <a:pt x="3055" y="52"/>
                  </a:lnTo>
                  <a:lnTo>
                    <a:pt x="3059" y="52"/>
                  </a:lnTo>
                  <a:lnTo>
                    <a:pt x="3053" y="50"/>
                  </a:lnTo>
                  <a:lnTo>
                    <a:pt x="3053" y="50"/>
                  </a:lnTo>
                  <a:lnTo>
                    <a:pt x="3043" y="48"/>
                  </a:lnTo>
                  <a:lnTo>
                    <a:pt x="3037" y="50"/>
                  </a:lnTo>
                  <a:lnTo>
                    <a:pt x="2989" y="44"/>
                  </a:lnTo>
                  <a:lnTo>
                    <a:pt x="2975" y="50"/>
                  </a:lnTo>
                  <a:lnTo>
                    <a:pt x="2957" y="48"/>
                  </a:lnTo>
                  <a:lnTo>
                    <a:pt x="2955" y="48"/>
                  </a:lnTo>
                  <a:lnTo>
                    <a:pt x="2969" y="48"/>
                  </a:lnTo>
                  <a:lnTo>
                    <a:pt x="2905" y="42"/>
                  </a:lnTo>
                  <a:lnTo>
                    <a:pt x="2903" y="42"/>
                  </a:lnTo>
                  <a:lnTo>
                    <a:pt x="2903" y="42"/>
                  </a:lnTo>
                  <a:lnTo>
                    <a:pt x="2891" y="38"/>
                  </a:lnTo>
                  <a:lnTo>
                    <a:pt x="2891" y="38"/>
                  </a:lnTo>
                  <a:lnTo>
                    <a:pt x="2889" y="38"/>
                  </a:lnTo>
                  <a:lnTo>
                    <a:pt x="2889" y="38"/>
                  </a:lnTo>
                  <a:lnTo>
                    <a:pt x="2883" y="40"/>
                  </a:lnTo>
                  <a:lnTo>
                    <a:pt x="2883" y="42"/>
                  </a:lnTo>
                  <a:lnTo>
                    <a:pt x="2885" y="42"/>
                  </a:lnTo>
                  <a:lnTo>
                    <a:pt x="2877" y="50"/>
                  </a:lnTo>
                  <a:lnTo>
                    <a:pt x="2885" y="50"/>
                  </a:lnTo>
                  <a:lnTo>
                    <a:pt x="2885" y="50"/>
                  </a:lnTo>
                  <a:lnTo>
                    <a:pt x="2885" y="58"/>
                  </a:lnTo>
                  <a:lnTo>
                    <a:pt x="2885" y="58"/>
                  </a:lnTo>
                  <a:lnTo>
                    <a:pt x="2883" y="58"/>
                  </a:lnTo>
                  <a:lnTo>
                    <a:pt x="2883" y="54"/>
                  </a:lnTo>
                  <a:lnTo>
                    <a:pt x="2873" y="54"/>
                  </a:lnTo>
                  <a:lnTo>
                    <a:pt x="2869" y="58"/>
                  </a:lnTo>
                  <a:lnTo>
                    <a:pt x="2873" y="58"/>
                  </a:lnTo>
                  <a:lnTo>
                    <a:pt x="2867" y="58"/>
                  </a:lnTo>
                  <a:lnTo>
                    <a:pt x="2869" y="58"/>
                  </a:lnTo>
                  <a:lnTo>
                    <a:pt x="2859" y="56"/>
                  </a:lnTo>
                  <a:lnTo>
                    <a:pt x="2859" y="58"/>
                  </a:lnTo>
                  <a:lnTo>
                    <a:pt x="2853" y="58"/>
                  </a:lnTo>
                  <a:lnTo>
                    <a:pt x="2853" y="58"/>
                  </a:lnTo>
                  <a:lnTo>
                    <a:pt x="2853" y="58"/>
                  </a:lnTo>
                  <a:lnTo>
                    <a:pt x="2853" y="58"/>
                  </a:lnTo>
                  <a:lnTo>
                    <a:pt x="2851" y="58"/>
                  </a:lnTo>
                  <a:lnTo>
                    <a:pt x="2837" y="58"/>
                  </a:lnTo>
                  <a:lnTo>
                    <a:pt x="2837" y="58"/>
                  </a:lnTo>
                  <a:lnTo>
                    <a:pt x="2849" y="52"/>
                  </a:lnTo>
                  <a:lnTo>
                    <a:pt x="2861" y="48"/>
                  </a:lnTo>
                  <a:lnTo>
                    <a:pt x="2863" y="44"/>
                  </a:lnTo>
                  <a:lnTo>
                    <a:pt x="2863" y="44"/>
                  </a:lnTo>
                  <a:lnTo>
                    <a:pt x="2855" y="46"/>
                  </a:lnTo>
                  <a:lnTo>
                    <a:pt x="2847" y="48"/>
                  </a:lnTo>
                  <a:lnTo>
                    <a:pt x="2835" y="58"/>
                  </a:lnTo>
                  <a:lnTo>
                    <a:pt x="2829" y="58"/>
                  </a:lnTo>
                  <a:lnTo>
                    <a:pt x="2829" y="58"/>
                  </a:lnTo>
                  <a:lnTo>
                    <a:pt x="2829" y="58"/>
                  </a:lnTo>
                  <a:lnTo>
                    <a:pt x="2825" y="58"/>
                  </a:lnTo>
                  <a:lnTo>
                    <a:pt x="2825" y="58"/>
                  </a:lnTo>
                  <a:lnTo>
                    <a:pt x="2823" y="58"/>
                  </a:lnTo>
                  <a:lnTo>
                    <a:pt x="2823" y="58"/>
                  </a:lnTo>
                  <a:lnTo>
                    <a:pt x="2767" y="48"/>
                  </a:lnTo>
                  <a:lnTo>
                    <a:pt x="2767" y="48"/>
                  </a:lnTo>
                  <a:lnTo>
                    <a:pt x="2761" y="50"/>
                  </a:lnTo>
                  <a:lnTo>
                    <a:pt x="2751" y="50"/>
                  </a:lnTo>
                  <a:lnTo>
                    <a:pt x="2723" y="50"/>
                  </a:lnTo>
                  <a:lnTo>
                    <a:pt x="2703" y="46"/>
                  </a:lnTo>
                  <a:lnTo>
                    <a:pt x="2703" y="46"/>
                  </a:lnTo>
                  <a:lnTo>
                    <a:pt x="2699" y="48"/>
                  </a:lnTo>
                  <a:lnTo>
                    <a:pt x="2693" y="50"/>
                  </a:lnTo>
                  <a:lnTo>
                    <a:pt x="2675" y="50"/>
                  </a:lnTo>
                  <a:lnTo>
                    <a:pt x="2653" y="50"/>
                  </a:lnTo>
                  <a:lnTo>
                    <a:pt x="2633" y="50"/>
                  </a:lnTo>
                  <a:lnTo>
                    <a:pt x="2633" y="50"/>
                  </a:lnTo>
                  <a:lnTo>
                    <a:pt x="2689" y="58"/>
                  </a:lnTo>
                  <a:lnTo>
                    <a:pt x="2535" y="58"/>
                  </a:lnTo>
                  <a:lnTo>
                    <a:pt x="2535" y="58"/>
                  </a:lnTo>
                  <a:lnTo>
                    <a:pt x="2505" y="54"/>
                  </a:lnTo>
                  <a:lnTo>
                    <a:pt x="2485" y="50"/>
                  </a:lnTo>
                  <a:lnTo>
                    <a:pt x="2485" y="50"/>
                  </a:lnTo>
                  <a:lnTo>
                    <a:pt x="2469" y="52"/>
                  </a:lnTo>
                  <a:lnTo>
                    <a:pt x="2447" y="52"/>
                  </a:lnTo>
                  <a:lnTo>
                    <a:pt x="2447" y="52"/>
                  </a:lnTo>
                  <a:lnTo>
                    <a:pt x="2443" y="50"/>
                  </a:lnTo>
                  <a:lnTo>
                    <a:pt x="2443" y="50"/>
                  </a:lnTo>
                  <a:lnTo>
                    <a:pt x="2439" y="50"/>
                  </a:lnTo>
                  <a:lnTo>
                    <a:pt x="2439" y="50"/>
                  </a:lnTo>
                  <a:lnTo>
                    <a:pt x="2429" y="48"/>
                  </a:lnTo>
                  <a:lnTo>
                    <a:pt x="2423" y="46"/>
                  </a:lnTo>
                  <a:lnTo>
                    <a:pt x="2423" y="46"/>
                  </a:lnTo>
                  <a:lnTo>
                    <a:pt x="2398" y="46"/>
                  </a:lnTo>
                  <a:lnTo>
                    <a:pt x="2390" y="46"/>
                  </a:lnTo>
                  <a:lnTo>
                    <a:pt x="2390" y="46"/>
                  </a:lnTo>
                  <a:lnTo>
                    <a:pt x="2388" y="46"/>
                  </a:lnTo>
                  <a:lnTo>
                    <a:pt x="2388" y="46"/>
                  </a:lnTo>
                  <a:lnTo>
                    <a:pt x="2356" y="46"/>
                  </a:lnTo>
                  <a:lnTo>
                    <a:pt x="2356" y="46"/>
                  </a:lnTo>
                  <a:lnTo>
                    <a:pt x="2356" y="48"/>
                  </a:lnTo>
                  <a:lnTo>
                    <a:pt x="2360" y="48"/>
                  </a:lnTo>
                  <a:lnTo>
                    <a:pt x="2370" y="52"/>
                  </a:lnTo>
                  <a:lnTo>
                    <a:pt x="2370" y="52"/>
                  </a:lnTo>
                  <a:lnTo>
                    <a:pt x="2370" y="54"/>
                  </a:lnTo>
                  <a:lnTo>
                    <a:pt x="2360" y="54"/>
                  </a:lnTo>
                  <a:lnTo>
                    <a:pt x="2360" y="54"/>
                  </a:lnTo>
                  <a:lnTo>
                    <a:pt x="2386" y="56"/>
                  </a:lnTo>
                  <a:lnTo>
                    <a:pt x="2407" y="58"/>
                  </a:lnTo>
                  <a:lnTo>
                    <a:pt x="2210" y="58"/>
                  </a:lnTo>
                  <a:lnTo>
                    <a:pt x="2220" y="58"/>
                  </a:lnTo>
                  <a:lnTo>
                    <a:pt x="2220" y="58"/>
                  </a:lnTo>
                  <a:lnTo>
                    <a:pt x="2204" y="58"/>
                  </a:lnTo>
                  <a:lnTo>
                    <a:pt x="2204" y="58"/>
                  </a:lnTo>
                  <a:lnTo>
                    <a:pt x="2188" y="54"/>
                  </a:lnTo>
                  <a:lnTo>
                    <a:pt x="2184" y="54"/>
                  </a:lnTo>
                  <a:lnTo>
                    <a:pt x="2184" y="52"/>
                  </a:lnTo>
                  <a:lnTo>
                    <a:pt x="2178" y="56"/>
                  </a:lnTo>
                  <a:lnTo>
                    <a:pt x="2178" y="56"/>
                  </a:lnTo>
                  <a:lnTo>
                    <a:pt x="2168" y="54"/>
                  </a:lnTo>
                  <a:lnTo>
                    <a:pt x="2152" y="52"/>
                  </a:lnTo>
                  <a:lnTo>
                    <a:pt x="2116" y="48"/>
                  </a:lnTo>
                  <a:lnTo>
                    <a:pt x="2116" y="48"/>
                  </a:lnTo>
                  <a:lnTo>
                    <a:pt x="2114" y="48"/>
                  </a:lnTo>
                  <a:lnTo>
                    <a:pt x="2116" y="46"/>
                  </a:lnTo>
                  <a:lnTo>
                    <a:pt x="2112" y="48"/>
                  </a:lnTo>
                  <a:lnTo>
                    <a:pt x="2112" y="48"/>
                  </a:lnTo>
                  <a:lnTo>
                    <a:pt x="2080" y="44"/>
                  </a:lnTo>
                  <a:lnTo>
                    <a:pt x="2074" y="42"/>
                  </a:lnTo>
                  <a:lnTo>
                    <a:pt x="2072" y="42"/>
                  </a:lnTo>
                  <a:lnTo>
                    <a:pt x="2074" y="40"/>
                  </a:lnTo>
                  <a:lnTo>
                    <a:pt x="2074" y="40"/>
                  </a:lnTo>
                  <a:lnTo>
                    <a:pt x="2066" y="42"/>
                  </a:lnTo>
                  <a:lnTo>
                    <a:pt x="2064" y="42"/>
                  </a:lnTo>
                  <a:lnTo>
                    <a:pt x="2072" y="44"/>
                  </a:lnTo>
                  <a:lnTo>
                    <a:pt x="2072" y="44"/>
                  </a:lnTo>
                  <a:lnTo>
                    <a:pt x="2014" y="40"/>
                  </a:lnTo>
                  <a:lnTo>
                    <a:pt x="1996" y="36"/>
                  </a:lnTo>
                  <a:lnTo>
                    <a:pt x="1994" y="36"/>
                  </a:lnTo>
                  <a:lnTo>
                    <a:pt x="1996" y="34"/>
                  </a:lnTo>
                  <a:lnTo>
                    <a:pt x="1996" y="34"/>
                  </a:lnTo>
                  <a:lnTo>
                    <a:pt x="1986" y="34"/>
                  </a:lnTo>
                  <a:lnTo>
                    <a:pt x="1984" y="36"/>
                  </a:lnTo>
                  <a:lnTo>
                    <a:pt x="1986" y="36"/>
                  </a:lnTo>
                  <a:lnTo>
                    <a:pt x="2002" y="40"/>
                  </a:lnTo>
                  <a:lnTo>
                    <a:pt x="2066" y="46"/>
                  </a:lnTo>
                  <a:lnTo>
                    <a:pt x="2066" y="46"/>
                  </a:lnTo>
                  <a:lnTo>
                    <a:pt x="2058" y="46"/>
                  </a:lnTo>
                  <a:lnTo>
                    <a:pt x="2046" y="48"/>
                  </a:lnTo>
                  <a:lnTo>
                    <a:pt x="2046" y="48"/>
                  </a:lnTo>
                  <a:lnTo>
                    <a:pt x="2082" y="50"/>
                  </a:lnTo>
                  <a:lnTo>
                    <a:pt x="2096" y="52"/>
                  </a:lnTo>
                  <a:lnTo>
                    <a:pt x="2108" y="50"/>
                  </a:lnTo>
                  <a:lnTo>
                    <a:pt x="2108" y="50"/>
                  </a:lnTo>
                  <a:lnTo>
                    <a:pt x="2130" y="52"/>
                  </a:lnTo>
                  <a:lnTo>
                    <a:pt x="2130" y="52"/>
                  </a:lnTo>
                  <a:lnTo>
                    <a:pt x="2122" y="52"/>
                  </a:lnTo>
                  <a:lnTo>
                    <a:pt x="2122" y="52"/>
                  </a:lnTo>
                  <a:lnTo>
                    <a:pt x="2152" y="56"/>
                  </a:lnTo>
                  <a:lnTo>
                    <a:pt x="2152" y="56"/>
                  </a:lnTo>
                  <a:lnTo>
                    <a:pt x="2168" y="58"/>
                  </a:lnTo>
                  <a:lnTo>
                    <a:pt x="2124" y="58"/>
                  </a:lnTo>
                  <a:lnTo>
                    <a:pt x="2124" y="58"/>
                  </a:lnTo>
                  <a:lnTo>
                    <a:pt x="2122" y="58"/>
                  </a:lnTo>
                  <a:lnTo>
                    <a:pt x="2122" y="58"/>
                  </a:lnTo>
                  <a:lnTo>
                    <a:pt x="2122" y="58"/>
                  </a:lnTo>
                  <a:lnTo>
                    <a:pt x="2090" y="54"/>
                  </a:lnTo>
                  <a:lnTo>
                    <a:pt x="2066" y="54"/>
                  </a:lnTo>
                  <a:lnTo>
                    <a:pt x="2042" y="56"/>
                  </a:lnTo>
                  <a:lnTo>
                    <a:pt x="2008" y="56"/>
                  </a:lnTo>
                  <a:lnTo>
                    <a:pt x="2008" y="56"/>
                  </a:lnTo>
                  <a:lnTo>
                    <a:pt x="2012" y="52"/>
                  </a:lnTo>
                  <a:lnTo>
                    <a:pt x="2014" y="52"/>
                  </a:lnTo>
                  <a:lnTo>
                    <a:pt x="2012" y="52"/>
                  </a:lnTo>
                  <a:lnTo>
                    <a:pt x="2012" y="52"/>
                  </a:lnTo>
                  <a:lnTo>
                    <a:pt x="2012" y="50"/>
                  </a:lnTo>
                  <a:lnTo>
                    <a:pt x="2012" y="50"/>
                  </a:lnTo>
                  <a:lnTo>
                    <a:pt x="2048" y="52"/>
                  </a:lnTo>
                  <a:lnTo>
                    <a:pt x="2048" y="52"/>
                  </a:lnTo>
                  <a:lnTo>
                    <a:pt x="2020" y="50"/>
                  </a:lnTo>
                  <a:lnTo>
                    <a:pt x="2000" y="48"/>
                  </a:lnTo>
                  <a:lnTo>
                    <a:pt x="2000" y="48"/>
                  </a:lnTo>
                  <a:lnTo>
                    <a:pt x="1980" y="46"/>
                  </a:lnTo>
                  <a:lnTo>
                    <a:pt x="1974" y="44"/>
                  </a:lnTo>
                  <a:lnTo>
                    <a:pt x="1974" y="44"/>
                  </a:lnTo>
                  <a:lnTo>
                    <a:pt x="1976" y="42"/>
                  </a:lnTo>
                  <a:lnTo>
                    <a:pt x="1976" y="42"/>
                  </a:lnTo>
                  <a:lnTo>
                    <a:pt x="1954" y="44"/>
                  </a:lnTo>
                  <a:lnTo>
                    <a:pt x="1950" y="44"/>
                  </a:lnTo>
                  <a:lnTo>
                    <a:pt x="1954" y="44"/>
                  </a:lnTo>
                  <a:lnTo>
                    <a:pt x="1982" y="50"/>
                  </a:lnTo>
                  <a:lnTo>
                    <a:pt x="1982" y="50"/>
                  </a:lnTo>
                  <a:lnTo>
                    <a:pt x="1958" y="52"/>
                  </a:lnTo>
                  <a:lnTo>
                    <a:pt x="1924" y="50"/>
                  </a:lnTo>
                  <a:lnTo>
                    <a:pt x="1924" y="50"/>
                  </a:lnTo>
                  <a:lnTo>
                    <a:pt x="1906" y="48"/>
                  </a:lnTo>
                  <a:lnTo>
                    <a:pt x="1906" y="48"/>
                  </a:lnTo>
                  <a:lnTo>
                    <a:pt x="1924" y="46"/>
                  </a:lnTo>
                  <a:lnTo>
                    <a:pt x="1924" y="46"/>
                  </a:lnTo>
                  <a:lnTo>
                    <a:pt x="1942" y="48"/>
                  </a:lnTo>
                  <a:lnTo>
                    <a:pt x="1942" y="48"/>
                  </a:lnTo>
                  <a:lnTo>
                    <a:pt x="1942" y="46"/>
                  </a:lnTo>
                  <a:lnTo>
                    <a:pt x="1938" y="44"/>
                  </a:lnTo>
                  <a:lnTo>
                    <a:pt x="1926" y="42"/>
                  </a:lnTo>
                  <a:lnTo>
                    <a:pt x="1892" y="40"/>
                  </a:lnTo>
                  <a:lnTo>
                    <a:pt x="1892" y="40"/>
                  </a:lnTo>
                  <a:lnTo>
                    <a:pt x="1886" y="38"/>
                  </a:lnTo>
                  <a:lnTo>
                    <a:pt x="1886" y="36"/>
                  </a:lnTo>
                  <a:lnTo>
                    <a:pt x="1888" y="36"/>
                  </a:lnTo>
                  <a:lnTo>
                    <a:pt x="1888" y="36"/>
                  </a:lnTo>
                  <a:lnTo>
                    <a:pt x="1864" y="36"/>
                  </a:lnTo>
                  <a:lnTo>
                    <a:pt x="1860" y="38"/>
                  </a:lnTo>
                  <a:lnTo>
                    <a:pt x="1862" y="38"/>
                  </a:lnTo>
                  <a:lnTo>
                    <a:pt x="1862" y="38"/>
                  </a:lnTo>
                  <a:lnTo>
                    <a:pt x="1842" y="38"/>
                  </a:lnTo>
                  <a:lnTo>
                    <a:pt x="1842" y="38"/>
                  </a:lnTo>
                  <a:lnTo>
                    <a:pt x="1830" y="36"/>
                  </a:lnTo>
                  <a:lnTo>
                    <a:pt x="1830" y="36"/>
                  </a:lnTo>
                  <a:lnTo>
                    <a:pt x="1822" y="34"/>
                  </a:lnTo>
                  <a:lnTo>
                    <a:pt x="1828" y="34"/>
                  </a:lnTo>
                  <a:lnTo>
                    <a:pt x="1800" y="30"/>
                  </a:lnTo>
                  <a:lnTo>
                    <a:pt x="1800" y="30"/>
                  </a:lnTo>
                  <a:lnTo>
                    <a:pt x="1794" y="32"/>
                  </a:lnTo>
                  <a:lnTo>
                    <a:pt x="1796" y="34"/>
                  </a:lnTo>
                  <a:lnTo>
                    <a:pt x="1814" y="36"/>
                  </a:lnTo>
                  <a:lnTo>
                    <a:pt x="1814" y="36"/>
                  </a:lnTo>
                  <a:lnTo>
                    <a:pt x="1758" y="36"/>
                  </a:lnTo>
                  <a:lnTo>
                    <a:pt x="1758" y="36"/>
                  </a:lnTo>
                  <a:lnTo>
                    <a:pt x="1744" y="36"/>
                  </a:lnTo>
                  <a:lnTo>
                    <a:pt x="1742" y="36"/>
                  </a:lnTo>
                  <a:lnTo>
                    <a:pt x="1742" y="36"/>
                  </a:lnTo>
                  <a:lnTo>
                    <a:pt x="1742" y="36"/>
                  </a:lnTo>
                  <a:lnTo>
                    <a:pt x="1728" y="36"/>
                  </a:lnTo>
                  <a:lnTo>
                    <a:pt x="1718" y="34"/>
                  </a:lnTo>
                  <a:lnTo>
                    <a:pt x="1726" y="32"/>
                  </a:lnTo>
                  <a:lnTo>
                    <a:pt x="1696" y="28"/>
                  </a:lnTo>
                  <a:lnTo>
                    <a:pt x="1696" y="28"/>
                  </a:lnTo>
                  <a:lnTo>
                    <a:pt x="1690" y="30"/>
                  </a:lnTo>
                  <a:lnTo>
                    <a:pt x="1690" y="32"/>
                  </a:lnTo>
                  <a:lnTo>
                    <a:pt x="1700" y="34"/>
                  </a:lnTo>
                  <a:lnTo>
                    <a:pt x="1742" y="36"/>
                  </a:lnTo>
                  <a:lnTo>
                    <a:pt x="1742" y="36"/>
                  </a:lnTo>
                  <a:lnTo>
                    <a:pt x="1736" y="38"/>
                  </a:lnTo>
                  <a:lnTo>
                    <a:pt x="1716" y="40"/>
                  </a:lnTo>
                  <a:lnTo>
                    <a:pt x="1716" y="40"/>
                  </a:lnTo>
                  <a:lnTo>
                    <a:pt x="1726" y="40"/>
                  </a:lnTo>
                  <a:lnTo>
                    <a:pt x="1738" y="40"/>
                  </a:lnTo>
                  <a:lnTo>
                    <a:pt x="1764" y="38"/>
                  </a:lnTo>
                  <a:lnTo>
                    <a:pt x="1764" y="38"/>
                  </a:lnTo>
                  <a:lnTo>
                    <a:pt x="1800" y="40"/>
                  </a:lnTo>
                  <a:lnTo>
                    <a:pt x="1800" y="40"/>
                  </a:lnTo>
                  <a:lnTo>
                    <a:pt x="1746" y="44"/>
                  </a:lnTo>
                  <a:lnTo>
                    <a:pt x="1708" y="38"/>
                  </a:lnTo>
                  <a:lnTo>
                    <a:pt x="1708" y="38"/>
                  </a:lnTo>
                  <a:lnTo>
                    <a:pt x="1656" y="42"/>
                  </a:lnTo>
                  <a:lnTo>
                    <a:pt x="1632" y="44"/>
                  </a:lnTo>
                  <a:lnTo>
                    <a:pt x="1628" y="46"/>
                  </a:lnTo>
                  <a:lnTo>
                    <a:pt x="1626" y="46"/>
                  </a:lnTo>
                  <a:lnTo>
                    <a:pt x="1628" y="48"/>
                  </a:lnTo>
                  <a:lnTo>
                    <a:pt x="1628" y="48"/>
                  </a:lnTo>
                  <a:lnTo>
                    <a:pt x="1626" y="48"/>
                  </a:lnTo>
                  <a:lnTo>
                    <a:pt x="1626" y="48"/>
                  </a:lnTo>
                  <a:lnTo>
                    <a:pt x="1636" y="50"/>
                  </a:lnTo>
                  <a:lnTo>
                    <a:pt x="1636" y="50"/>
                  </a:lnTo>
                  <a:lnTo>
                    <a:pt x="1636" y="50"/>
                  </a:lnTo>
                  <a:lnTo>
                    <a:pt x="1614" y="50"/>
                  </a:lnTo>
                  <a:lnTo>
                    <a:pt x="1614" y="50"/>
                  </a:lnTo>
                  <a:lnTo>
                    <a:pt x="1664" y="52"/>
                  </a:lnTo>
                  <a:lnTo>
                    <a:pt x="1664" y="52"/>
                  </a:lnTo>
                  <a:lnTo>
                    <a:pt x="1664" y="52"/>
                  </a:lnTo>
                  <a:lnTo>
                    <a:pt x="1658" y="54"/>
                  </a:lnTo>
                  <a:lnTo>
                    <a:pt x="1674" y="52"/>
                  </a:lnTo>
                  <a:lnTo>
                    <a:pt x="1694" y="52"/>
                  </a:lnTo>
                  <a:lnTo>
                    <a:pt x="1694" y="52"/>
                  </a:lnTo>
                  <a:lnTo>
                    <a:pt x="1694" y="54"/>
                  </a:lnTo>
                  <a:lnTo>
                    <a:pt x="1690" y="56"/>
                  </a:lnTo>
                  <a:lnTo>
                    <a:pt x="1674" y="58"/>
                  </a:lnTo>
                  <a:lnTo>
                    <a:pt x="1650" y="58"/>
                  </a:lnTo>
                  <a:lnTo>
                    <a:pt x="1630" y="56"/>
                  </a:lnTo>
                  <a:lnTo>
                    <a:pt x="1630" y="56"/>
                  </a:lnTo>
                  <a:lnTo>
                    <a:pt x="1618" y="58"/>
                  </a:lnTo>
                  <a:lnTo>
                    <a:pt x="1618" y="58"/>
                  </a:lnTo>
                  <a:lnTo>
                    <a:pt x="1618" y="58"/>
                  </a:lnTo>
                  <a:lnTo>
                    <a:pt x="1490" y="58"/>
                  </a:lnTo>
                  <a:lnTo>
                    <a:pt x="1490" y="58"/>
                  </a:lnTo>
                  <a:lnTo>
                    <a:pt x="1498" y="58"/>
                  </a:lnTo>
                  <a:lnTo>
                    <a:pt x="1498" y="56"/>
                  </a:lnTo>
                  <a:lnTo>
                    <a:pt x="1496" y="56"/>
                  </a:lnTo>
                  <a:lnTo>
                    <a:pt x="1496" y="56"/>
                  </a:lnTo>
                  <a:lnTo>
                    <a:pt x="1482" y="58"/>
                  </a:lnTo>
                  <a:lnTo>
                    <a:pt x="1462" y="58"/>
                  </a:lnTo>
                  <a:lnTo>
                    <a:pt x="1448" y="58"/>
                  </a:lnTo>
                  <a:lnTo>
                    <a:pt x="1442" y="58"/>
                  </a:lnTo>
                  <a:lnTo>
                    <a:pt x="1442" y="58"/>
                  </a:lnTo>
                  <a:lnTo>
                    <a:pt x="1367" y="58"/>
                  </a:lnTo>
                  <a:lnTo>
                    <a:pt x="1367" y="58"/>
                  </a:lnTo>
                  <a:lnTo>
                    <a:pt x="1365" y="58"/>
                  </a:lnTo>
                  <a:lnTo>
                    <a:pt x="1365" y="58"/>
                  </a:lnTo>
                  <a:lnTo>
                    <a:pt x="1353" y="58"/>
                  </a:lnTo>
                  <a:lnTo>
                    <a:pt x="1281" y="58"/>
                  </a:lnTo>
                  <a:lnTo>
                    <a:pt x="1263" y="58"/>
                  </a:lnTo>
                  <a:lnTo>
                    <a:pt x="1263" y="58"/>
                  </a:lnTo>
                  <a:lnTo>
                    <a:pt x="1265" y="58"/>
                  </a:lnTo>
                  <a:lnTo>
                    <a:pt x="1211" y="58"/>
                  </a:lnTo>
                  <a:lnTo>
                    <a:pt x="1211" y="58"/>
                  </a:lnTo>
                  <a:lnTo>
                    <a:pt x="1207" y="58"/>
                  </a:lnTo>
                  <a:lnTo>
                    <a:pt x="1185" y="56"/>
                  </a:lnTo>
                  <a:lnTo>
                    <a:pt x="1185" y="56"/>
                  </a:lnTo>
                  <a:lnTo>
                    <a:pt x="1155" y="52"/>
                  </a:lnTo>
                  <a:lnTo>
                    <a:pt x="1127" y="48"/>
                  </a:lnTo>
                  <a:lnTo>
                    <a:pt x="1127" y="48"/>
                  </a:lnTo>
                  <a:lnTo>
                    <a:pt x="1131" y="48"/>
                  </a:lnTo>
                  <a:lnTo>
                    <a:pt x="1111" y="44"/>
                  </a:lnTo>
                  <a:lnTo>
                    <a:pt x="1111" y="44"/>
                  </a:lnTo>
                  <a:lnTo>
                    <a:pt x="1113" y="46"/>
                  </a:lnTo>
                  <a:lnTo>
                    <a:pt x="1113" y="46"/>
                  </a:lnTo>
                  <a:lnTo>
                    <a:pt x="1065" y="40"/>
                  </a:lnTo>
                  <a:lnTo>
                    <a:pt x="1021" y="36"/>
                  </a:lnTo>
                  <a:lnTo>
                    <a:pt x="973" y="32"/>
                  </a:lnTo>
                  <a:lnTo>
                    <a:pt x="947" y="30"/>
                  </a:lnTo>
                  <a:lnTo>
                    <a:pt x="921" y="32"/>
                  </a:lnTo>
                  <a:lnTo>
                    <a:pt x="921" y="32"/>
                  </a:lnTo>
                  <a:lnTo>
                    <a:pt x="827" y="34"/>
                  </a:lnTo>
                  <a:lnTo>
                    <a:pt x="827" y="34"/>
                  </a:lnTo>
                  <a:lnTo>
                    <a:pt x="785" y="32"/>
                  </a:lnTo>
                  <a:lnTo>
                    <a:pt x="737" y="32"/>
                  </a:lnTo>
                  <a:lnTo>
                    <a:pt x="737" y="32"/>
                  </a:lnTo>
                  <a:lnTo>
                    <a:pt x="661" y="32"/>
                  </a:lnTo>
                  <a:lnTo>
                    <a:pt x="581" y="28"/>
                  </a:lnTo>
                  <a:lnTo>
                    <a:pt x="505" y="26"/>
                  </a:lnTo>
                  <a:lnTo>
                    <a:pt x="442" y="24"/>
                  </a:lnTo>
                  <a:lnTo>
                    <a:pt x="446" y="24"/>
                  </a:lnTo>
                  <a:lnTo>
                    <a:pt x="446" y="24"/>
                  </a:lnTo>
                  <a:lnTo>
                    <a:pt x="380" y="26"/>
                  </a:lnTo>
                  <a:lnTo>
                    <a:pt x="378" y="26"/>
                  </a:lnTo>
                  <a:lnTo>
                    <a:pt x="378" y="26"/>
                  </a:lnTo>
                  <a:lnTo>
                    <a:pt x="306" y="24"/>
                  </a:lnTo>
                  <a:lnTo>
                    <a:pt x="244" y="24"/>
                  </a:lnTo>
                  <a:lnTo>
                    <a:pt x="244" y="24"/>
                  </a:lnTo>
                  <a:lnTo>
                    <a:pt x="240" y="28"/>
                  </a:lnTo>
                  <a:lnTo>
                    <a:pt x="240" y="28"/>
                  </a:lnTo>
                  <a:lnTo>
                    <a:pt x="200" y="30"/>
                  </a:lnTo>
                  <a:lnTo>
                    <a:pt x="158" y="32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68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0" y="1642"/>
                  </a:lnTo>
                  <a:lnTo>
                    <a:pt x="5754" y="1642"/>
                  </a:lnTo>
                  <a:lnTo>
                    <a:pt x="5754" y="58"/>
                  </a:lnTo>
                  <a:lnTo>
                    <a:pt x="5450" y="58"/>
                  </a:lnTo>
                  <a:lnTo>
                    <a:pt x="5450" y="58"/>
                  </a:lnTo>
                  <a:lnTo>
                    <a:pt x="5512" y="50"/>
                  </a:lnTo>
                  <a:lnTo>
                    <a:pt x="5540" y="46"/>
                  </a:lnTo>
                  <a:lnTo>
                    <a:pt x="5562" y="40"/>
                  </a:lnTo>
                  <a:lnTo>
                    <a:pt x="5562" y="40"/>
                  </a:lnTo>
                  <a:close/>
                  <a:moveTo>
                    <a:pt x="4182" y="18"/>
                  </a:moveTo>
                  <a:lnTo>
                    <a:pt x="4182" y="18"/>
                  </a:lnTo>
                  <a:lnTo>
                    <a:pt x="4178" y="18"/>
                  </a:lnTo>
                  <a:lnTo>
                    <a:pt x="4182" y="18"/>
                  </a:lnTo>
                  <a:close/>
                  <a:moveTo>
                    <a:pt x="2891" y="50"/>
                  </a:moveTo>
                  <a:lnTo>
                    <a:pt x="2905" y="50"/>
                  </a:lnTo>
                  <a:lnTo>
                    <a:pt x="2917" y="52"/>
                  </a:lnTo>
                  <a:lnTo>
                    <a:pt x="2917" y="52"/>
                  </a:lnTo>
                  <a:lnTo>
                    <a:pt x="2917" y="54"/>
                  </a:lnTo>
                  <a:lnTo>
                    <a:pt x="2919" y="56"/>
                  </a:lnTo>
                  <a:lnTo>
                    <a:pt x="2933" y="58"/>
                  </a:lnTo>
                  <a:lnTo>
                    <a:pt x="2897" y="58"/>
                  </a:lnTo>
                  <a:lnTo>
                    <a:pt x="2897" y="58"/>
                  </a:lnTo>
                  <a:lnTo>
                    <a:pt x="2889" y="58"/>
                  </a:lnTo>
                  <a:lnTo>
                    <a:pt x="2889" y="58"/>
                  </a:lnTo>
                  <a:lnTo>
                    <a:pt x="2891" y="50"/>
                  </a:lnTo>
                  <a:lnTo>
                    <a:pt x="2891" y="50"/>
                  </a:lnTo>
                  <a:close/>
                  <a:moveTo>
                    <a:pt x="2453" y="54"/>
                  </a:moveTo>
                  <a:lnTo>
                    <a:pt x="2453" y="54"/>
                  </a:lnTo>
                  <a:lnTo>
                    <a:pt x="2453" y="54"/>
                  </a:lnTo>
                  <a:lnTo>
                    <a:pt x="2453" y="54"/>
                  </a:lnTo>
                  <a:lnTo>
                    <a:pt x="2457" y="56"/>
                  </a:lnTo>
                  <a:lnTo>
                    <a:pt x="2477" y="58"/>
                  </a:lnTo>
                  <a:lnTo>
                    <a:pt x="2441" y="58"/>
                  </a:lnTo>
                  <a:lnTo>
                    <a:pt x="2425" y="52"/>
                  </a:lnTo>
                  <a:lnTo>
                    <a:pt x="2453" y="54"/>
                  </a:lnTo>
                  <a:close/>
                  <a:moveTo>
                    <a:pt x="2398" y="56"/>
                  </a:moveTo>
                  <a:lnTo>
                    <a:pt x="2398" y="56"/>
                  </a:lnTo>
                  <a:lnTo>
                    <a:pt x="2437" y="58"/>
                  </a:lnTo>
                  <a:lnTo>
                    <a:pt x="2407" y="58"/>
                  </a:lnTo>
                  <a:lnTo>
                    <a:pt x="2398" y="56"/>
                  </a:lnTo>
                  <a:close/>
                  <a:moveTo>
                    <a:pt x="2108" y="58"/>
                  </a:moveTo>
                  <a:lnTo>
                    <a:pt x="2108" y="58"/>
                  </a:lnTo>
                  <a:lnTo>
                    <a:pt x="2112" y="58"/>
                  </a:lnTo>
                  <a:lnTo>
                    <a:pt x="2090" y="58"/>
                  </a:lnTo>
                  <a:lnTo>
                    <a:pt x="2090" y="58"/>
                  </a:lnTo>
                  <a:lnTo>
                    <a:pt x="2092" y="58"/>
                  </a:lnTo>
                  <a:lnTo>
                    <a:pt x="2088" y="56"/>
                  </a:lnTo>
                  <a:lnTo>
                    <a:pt x="2088" y="56"/>
                  </a:lnTo>
                  <a:lnTo>
                    <a:pt x="2108" y="58"/>
                  </a:lnTo>
                  <a:lnTo>
                    <a:pt x="2108" y="58"/>
                  </a:lnTo>
                  <a:close/>
                  <a:moveTo>
                    <a:pt x="1922" y="52"/>
                  </a:moveTo>
                  <a:lnTo>
                    <a:pt x="1922" y="52"/>
                  </a:lnTo>
                  <a:lnTo>
                    <a:pt x="1920" y="52"/>
                  </a:lnTo>
                  <a:lnTo>
                    <a:pt x="1922" y="52"/>
                  </a:lnTo>
                  <a:close/>
                  <a:moveTo>
                    <a:pt x="1794" y="56"/>
                  </a:moveTo>
                  <a:lnTo>
                    <a:pt x="1794" y="56"/>
                  </a:lnTo>
                  <a:lnTo>
                    <a:pt x="1806" y="54"/>
                  </a:lnTo>
                  <a:lnTo>
                    <a:pt x="1806" y="54"/>
                  </a:lnTo>
                  <a:lnTo>
                    <a:pt x="1816" y="54"/>
                  </a:lnTo>
                  <a:lnTo>
                    <a:pt x="1816" y="54"/>
                  </a:lnTo>
                  <a:lnTo>
                    <a:pt x="1830" y="54"/>
                  </a:lnTo>
                  <a:lnTo>
                    <a:pt x="1844" y="54"/>
                  </a:lnTo>
                  <a:lnTo>
                    <a:pt x="1844" y="54"/>
                  </a:lnTo>
                  <a:lnTo>
                    <a:pt x="1858" y="54"/>
                  </a:lnTo>
                  <a:lnTo>
                    <a:pt x="1868" y="56"/>
                  </a:lnTo>
                  <a:lnTo>
                    <a:pt x="1868" y="56"/>
                  </a:lnTo>
                  <a:lnTo>
                    <a:pt x="1858" y="56"/>
                  </a:lnTo>
                  <a:lnTo>
                    <a:pt x="1872" y="58"/>
                  </a:lnTo>
                  <a:lnTo>
                    <a:pt x="1872" y="58"/>
                  </a:lnTo>
                  <a:lnTo>
                    <a:pt x="1870" y="58"/>
                  </a:lnTo>
                  <a:lnTo>
                    <a:pt x="1794" y="58"/>
                  </a:lnTo>
                  <a:lnTo>
                    <a:pt x="1794" y="58"/>
                  </a:lnTo>
                  <a:lnTo>
                    <a:pt x="1794" y="56"/>
                  </a:lnTo>
                  <a:lnTo>
                    <a:pt x="1794" y="56"/>
                  </a:lnTo>
                  <a:close/>
                  <a:moveTo>
                    <a:pt x="1760" y="52"/>
                  </a:moveTo>
                  <a:lnTo>
                    <a:pt x="1760" y="52"/>
                  </a:lnTo>
                  <a:lnTo>
                    <a:pt x="1770" y="54"/>
                  </a:lnTo>
                  <a:lnTo>
                    <a:pt x="1772" y="54"/>
                  </a:lnTo>
                  <a:lnTo>
                    <a:pt x="1760" y="56"/>
                  </a:lnTo>
                  <a:lnTo>
                    <a:pt x="1760" y="56"/>
                  </a:lnTo>
                  <a:lnTo>
                    <a:pt x="1740" y="54"/>
                  </a:lnTo>
                  <a:lnTo>
                    <a:pt x="1740" y="54"/>
                  </a:lnTo>
                  <a:lnTo>
                    <a:pt x="1728" y="56"/>
                  </a:lnTo>
                  <a:lnTo>
                    <a:pt x="1736" y="58"/>
                  </a:lnTo>
                  <a:lnTo>
                    <a:pt x="1726" y="58"/>
                  </a:lnTo>
                  <a:lnTo>
                    <a:pt x="1690" y="58"/>
                  </a:lnTo>
                  <a:lnTo>
                    <a:pt x="1690" y="58"/>
                  </a:lnTo>
                  <a:lnTo>
                    <a:pt x="1694" y="56"/>
                  </a:lnTo>
                  <a:lnTo>
                    <a:pt x="1704" y="56"/>
                  </a:lnTo>
                  <a:lnTo>
                    <a:pt x="1760" y="52"/>
                  </a:lnTo>
                  <a:lnTo>
                    <a:pt x="1760" y="52"/>
                  </a:lnTo>
                  <a:close/>
                  <a:moveTo>
                    <a:pt x="1760" y="58"/>
                  </a:moveTo>
                  <a:lnTo>
                    <a:pt x="1726" y="58"/>
                  </a:lnTo>
                  <a:lnTo>
                    <a:pt x="1742" y="58"/>
                  </a:lnTo>
                  <a:lnTo>
                    <a:pt x="1742" y="58"/>
                  </a:lnTo>
                  <a:lnTo>
                    <a:pt x="1760" y="58"/>
                  </a:lnTo>
                  <a:lnTo>
                    <a:pt x="1760" y="58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13" name="Shape 213"/>
            <p:cNvSpPr/>
            <p:nvPr/>
          </p:nvSpPr>
          <p:spPr>
            <a:xfrm>
              <a:off x="4533901" y="4328662"/>
              <a:ext cx="25400" cy="9525"/>
            </a:xfrm>
            <a:custGeom>
              <a:avLst/>
              <a:gdLst/>
              <a:ahLst/>
              <a:cxnLst/>
              <a:rect l="0" t="0" r="0" b="0"/>
              <a:pathLst>
                <a:path w="16" h="6" extrusionOk="0">
                  <a:moveTo>
                    <a:pt x="16" y="4"/>
                  </a:moveTo>
                  <a:lnTo>
                    <a:pt x="16" y="4"/>
                  </a:lnTo>
                  <a:lnTo>
                    <a:pt x="1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16" y="4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14" name="Shape 214"/>
            <p:cNvSpPr/>
            <p:nvPr/>
          </p:nvSpPr>
          <p:spPr>
            <a:xfrm>
              <a:off x="8315325" y="4306437"/>
              <a:ext cx="31750" cy="3175"/>
            </a:xfrm>
            <a:custGeom>
              <a:avLst/>
              <a:gdLst/>
              <a:ahLst/>
              <a:cxnLst/>
              <a:rect l="0" t="0" r="0" b="0"/>
              <a:pathLst>
                <a:path w="20" h="2" extrusionOk="0">
                  <a:moveTo>
                    <a:pt x="0" y="0"/>
                  </a:moveTo>
                  <a:lnTo>
                    <a:pt x="20" y="2"/>
                  </a:lnTo>
                  <a:lnTo>
                    <a:pt x="2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15" name="Shape 215"/>
            <p:cNvSpPr/>
            <p:nvPr/>
          </p:nvSpPr>
          <p:spPr>
            <a:xfrm>
              <a:off x="4794251" y="4319137"/>
              <a:ext cx="85725" cy="12700"/>
            </a:xfrm>
            <a:custGeom>
              <a:avLst/>
              <a:gdLst/>
              <a:ahLst/>
              <a:cxnLst/>
              <a:rect l="0" t="0" r="0" b="0"/>
              <a:pathLst>
                <a:path w="54" h="8" extrusionOk="0">
                  <a:moveTo>
                    <a:pt x="0" y="0"/>
                  </a:moveTo>
                  <a:lnTo>
                    <a:pt x="0" y="0"/>
                  </a:lnTo>
                  <a:lnTo>
                    <a:pt x="18" y="4"/>
                  </a:lnTo>
                  <a:lnTo>
                    <a:pt x="24" y="6"/>
                  </a:lnTo>
                  <a:lnTo>
                    <a:pt x="32" y="8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36" y="4"/>
                  </a:lnTo>
                  <a:lnTo>
                    <a:pt x="2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16" name="Shape 216"/>
            <p:cNvSpPr/>
            <p:nvPr/>
          </p:nvSpPr>
          <p:spPr>
            <a:xfrm>
              <a:off x="4587876" y="4315962"/>
              <a:ext cx="95250" cy="6350"/>
            </a:xfrm>
            <a:custGeom>
              <a:avLst/>
              <a:gdLst/>
              <a:ahLst/>
              <a:cxnLst/>
              <a:rect l="0" t="0" r="0" b="0"/>
              <a:pathLst>
                <a:path w="60" h="4" extrusionOk="0">
                  <a:moveTo>
                    <a:pt x="4" y="0"/>
                  </a:moveTo>
                  <a:lnTo>
                    <a:pt x="0" y="0"/>
                  </a:lnTo>
                  <a:lnTo>
                    <a:pt x="6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17" name="Shape 217"/>
            <p:cNvSpPr/>
            <p:nvPr/>
          </p:nvSpPr>
          <p:spPr>
            <a:xfrm>
              <a:off x="3863976" y="4328662"/>
              <a:ext cx="12700" cy="6350"/>
            </a:xfrm>
            <a:custGeom>
              <a:avLst/>
              <a:gdLst/>
              <a:ahLst/>
              <a:cxnLst/>
              <a:rect l="0" t="0" r="0" b="0"/>
              <a:pathLst>
                <a:path w="8" h="4" extrusionOk="0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4"/>
                  </a:lnTo>
                  <a:lnTo>
                    <a:pt x="4" y="4"/>
                  </a:lnTo>
                  <a:lnTo>
                    <a:pt x="8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18" name="Shape 218"/>
            <p:cNvSpPr/>
            <p:nvPr/>
          </p:nvSpPr>
          <p:spPr>
            <a:xfrm>
              <a:off x="3738562" y="4315962"/>
              <a:ext cx="60325" cy="12700"/>
            </a:xfrm>
            <a:custGeom>
              <a:avLst/>
              <a:gdLst/>
              <a:ahLst/>
              <a:cxnLst/>
              <a:rect l="0" t="0" r="0" b="0"/>
              <a:pathLst>
                <a:path w="38" h="8" extrusionOk="0">
                  <a:moveTo>
                    <a:pt x="38" y="8"/>
                  </a:moveTo>
                  <a:lnTo>
                    <a:pt x="38" y="8"/>
                  </a:lnTo>
                  <a:lnTo>
                    <a:pt x="18" y="4"/>
                  </a:lnTo>
                  <a:lnTo>
                    <a:pt x="20" y="4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6" y="4"/>
                  </a:lnTo>
                  <a:lnTo>
                    <a:pt x="38" y="8"/>
                  </a:lnTo>
                  <a:lnTo>
                    <a:pt x="38" y="8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19" name="Shape 219"/>
            <p:cNvSpPr/>
            <p:nvPr/>
          </p:nvSpPr>
          <p:spPr>
            <a:xfrm>
              <a:off x="2894013" y="4344537"/>
              <a:ext cx="47625" cy="3175"/>
            </a:xfrm>
            <a:custGeom>
              <a:avLst/>
              <a:gdLst/>
              <a:ahLst/>
              <a:cxnLst/>
              <a:rect l="0" t="0" r="0" b="0"/>
              <a:pathLst>
                <a:path w="30" h="2" extrusionOk="0">
                  <a:moveTo>
                    <a:pt x="0" y="2"/>
                  </a:moveTo>
                  <a:lnTo>
                    <a:pt x="0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16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20" name="Shape 220"/>
            <p:cNvSpPr/>
            <p:nvPr/>
          </p:nvSpPr>
          <p:spPr>
            <a:xfrm>
              <a:off x="7213600" y="4290562"/>
              <a:ext cx="6350" cy="3175"/>
            </a:xfrm>
            <a:custGeom>
              <a:avLst/>
              <a:gdLst/>
              <a:ahLst/>
              <a:cxnLst/>
              <a:rect l="0" t="0" r="0" b="0"/>
              <a:pathLst>
                <a:path w="4" h="2" extrusionOk="0">
                  <a:moveTo>
                    <a:pt x="0" y="2"/>
                  </a:moveTo>
                  <a:lnTo>
                    <a:pt x="2" y="2"/>
                  </a:lnTo>
                  <a:lnTo>
                    <a:pt x="4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21" name="Shape 221"/>
            <p:cNvSpPr/>
            <p:nvPr/>
          </p:nvSpPr>
          <p:spPr>
            <a:xfrm>
              <a:off x="1787525" y="4331837"/>
              <a:ext cx="28575" cy="3175"/>
            </a:xfrm>
            <a:custGeom>
              <a:avLst/>
              <a:gdLst/>
              <a:ahLst/>
              <a:cxnLst/>
              <a:rect l="0" t="0" r="0" b="0"/>
              <a:pathLst>
                <a:path w="18" h="2" extrusionOk="0">
                  <a:moveTo>
                    <a:pt x="0" y="0"/>
                  </a:moveTo>
                  <a:lnTo>
                    <a:pt x="18" y="2"/>
                  </a:lnTo>
                  <a:lnTo>
                    <a:pt x="18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222" name="Shape 222"/>
            <p:cNvSpPr/>
            <p:nvPr/>
          </p:nvSpPr>
          <p:spPr>
            <a:xfrm>
              <a:off x="1816100" y="4335012"/>
              <a:ext cx="44450" cy="6350"/>
            </a:xfrm>
            <a:custGeom>
              <a:avLst/>
              <a:gdLst/>
              <a:ahLst/>
              <a:cxnLst/>
              <a:rect l="0" t="0" r="0" b="0"/>
              <a:pathLst>
                <a:path w="28" h="4" extrusionOk="0">
                  <a:moveTo>
                    <a:pt x="0" y="0"/>
                  </a:moveTo>
                  <a:lnTo>
                    <a:pt x="0" y="0"/>
                  </a:lnTo>
                  <a:lnTo>
                    <a:pt x="2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BA7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</p:grpSp>
      <p:sp>
        <p:nvSpPr>
          <p:cNvPr id="223" name="Shape 223"/>
          <p:cNvSpPr>
            <a:spLocks noGrp="1"/>
          </p:cNvSpPr>
          <p:nvPr>
            <p:ph type="body" idx="1"/>
          </p:nvPr>
        </p:nvSpPr>
        <p:spPr>
          <a:xfrm>
            <a:off x="457200" y="5662087"/>
            <a:ext cx="8229600" cy="90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52400" algn="ctr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EDEDED"/>
                </a:solidFill>
              </a:defRPr>
            </a:lvl1pPr>
            <a:lvl2pPr marL="0" indent="152400" algn="ctr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EDEDED"/>
                </a:solidFill>
              </a:defRPr>
            </a:lvl2pPr>
            <a:lvl3pPr marL="0" indent="152400" algn="ctr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EDEDED"/>
                </a:solidFill>
              </a:defRPr>
            </a:lvl3pPr>
            <a:lvl4pPr marL="0" indent="152400" algn="ctr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EDEDED"/>
                </a:solidFill>
              </a:defRPr>
            </a:lvl4pPr>
            <a:lvl5pPr marL="0" indent="152400" algn="ctr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EDEDED"/>
                </a:solidFill>
              </a:defRPr>
            </a:lvl5pPr>
            <a:lvl6pPr marL="0" indent="152400" algn="ctr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EDEDED"/>
                </a:solidFill>
              </a:defRPr>
            </a:lvl6pPr>
            <a:lvl7pPr marL="0" indent="152400" algn="ctr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EDEDED"/>
                </a:solidFill>
              </a:defRPr>
            </a:lvl7pPr>
            <a:lvl8pPr marL="0" indent="152400" algn="ctr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EDEDED"/>
                </a:solidFill>
              </a:defRPr>
            </a:lvl8pPr>
            <a:lvl9pPr marL="0" indent="152400" algn="ctr" rtl="0">
              <a:spcBef>
                <a:spcPts val="0"/>
              </a:spcBef>
              <a:buSzPct val="100000"/>
              <a:buFont typeface="Georgia"/>
              <a:buNone/>
              <a:defRPr sz="2400" i="1">
                <a:solidFill>
                  <a:srgbClr val="EDEDED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ut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 preserve="1">
  <p:cSld name="title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/>
          </p:cNvSpPr>
          <p:nvPr>
            <p:ph type="ctrTitle"/>
          </p:nvPr>
        </p:nvSpPr>
        <p:spPr>
          <a:xfrm>
            <a:off x="457200" y="751679"/>
            <a:ext cx="8229600" cy="4012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4572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4572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4572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4572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4572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4572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4572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4572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4572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72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1" name="Shape 231"/>
          <p:cNvSpPr>
            <a:spLocks noGrp="1"/>
          </p:cNvSpPr>
          <p:nvPr>
            <p:ph type="subTitle" idx="1"/>
          </p:nvPr>
        </p:nvSpPr>
        <p:spPr>
          <a:xfrm>
            <a:off x="457200" y="4955189"/>
            <a:ext cx="8229600" cy="164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304800" algn="l" rtl="0">
              <a:spcBef>
                <a:spcPts val="0"/>
              </a:spcBef>
              <a:buClr>
                <a:srgbClr val="5B595A"/>
              </a:buClr>
              <a:buSzPct val="100000"/>
              <a:buFont typeface="Arial"/>
              <a:buNone/>
              <a:defRPr sz="4800" b="0" i="0" u="none" strike="noStrike" cap="none" baseline="0">
                <a:solidFill>
                  <a:srgbClr val="5B595A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304800" algn="l" rtl="0">
              <a:spcBef>
                <a:spcPts val="0"/>
              </a:spcBef>
              <a:buClr>
                <a:srgbClr val="5B595A"/>
              </a:buClr>
              <a:buSzPct val="100000"/>
              <a:buFont typeface="Arial"/>
              <a:buNone/>
              <a:defRPr sz="4800" b="0" i="0" u="none" strike="noStrike" cap="none" baseline="0">
                <a:solidFill>
                  <a:srgbClr val="5B595A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304800" algn="l" rtl="0">
              <a:spcBef>
                <a:spcPts val="0"/>
              </a:spcBef>
              <a:buClr>
                <a:srgbClr val="5B595A"/>
              </a:buClr>
              <a:buSzPct val="100000"/>
              <a:buFont typeface="Arial"/>
              <a:buNone/>
              <a:defRPr sz="4800" b="0" i="0" u="none" strike="noStrike" cap="none" baseline="0">
                <a:solidFill>
                  <a:srgbClr val="5B595A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304800" algn="l" rtl="0">
              <a:spcBef>
                <a:spcPts val="0"/>
              </a:spcBef>
              <a:buClr>
                <a:srgbClr val="5B595A"/>
              </a:buClr>
              <a:buSzPct val="100000"/>
              <a:buFont typeface="Arial"/>
              <a:buNone/>
              <a:defRPr sz="4800" b="0" i="0" u="none" strike="noStrike" cap="none" baseline="0">
                <a:solidFill>
                  <a:srgbClr val="5B595A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304800" algn="l" rtl="0">
              <a:spcBef>
                <a:spcPts val="0"/>
              </a:spcBef>
              <a:buClr>
                <a:srgbClr val="5B595A"/>
              </a:buClr>
              <a:buSzPct val="100000"/>
              <a:buFont typeface="Arial"/>
              <a:buNone/>
              <a:defRPr sz="4800" b="0" i="0" u="none" strike="noStrike" cap="none" baseline="0">
                <a:solidFill>
                  <a:srgbClr val="5B595A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304800" algn="l" rtl="0">
              <a:spcBef>
                <a:spcPts val="0"/>
              </a:spcBef>
              <a:buClr>
                <a:srgbClr val="5B595A"/>
              </a:buClr>
              <a:buSzPct val="100000"/>
              <a:buFont typeface="Arial"/>
              <a:buNone/>
              <a:defRPr sz="4800" b="0" i="0" u="none" strike="noStrike" cap="none" baseline="0">
                <a:solidFill>
                  <a:srgbClr val="5B595A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304800" algn="l" rtl="0">
              <a:spcBef>
                <a:spcPts val="0"/>
              </a:spcBef>
              <a:buClr>
                <a:srgbClr val="5B595A"/>
              </a:buClr>
              <a:buSzPct val="100000"/>
              <a:buFont typeface="Arial"/>
              <a:buNone/>
              <a:defRPr sz="4800" b="0" i="0" u="none" strike="noStrike" cap="none" baseline="0">
                <a:solidFill>
                  <a:srgbClr val="5B595A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304800" algn="l" rtl="0">
              <a:spcBef>
                <a:spcPts val="0"/>
              </a:spcBef>
              <a:buClr>
                <a:srgbClr val="5B595A"/>
              </a:buClr>
              <a:buSzPct val="100000"/>
              <a:buFont typeface="Arial"/>
              <a:buNone/>
              <a:defRPr sz="4800" b="0" i="0" u="none" strike="noStrike" cap="none" baseline="0">
                <a:solidFill>
                  <a:srgbClr val="5B595A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304800" algn="l" rtl="0">
              <a:spcBef>
                <a:spcPts val="0"/>
              </a:spcBef>
              <a:buClr>
                <a:srgbClr val="5B595A"/>
              </a:buClr>
              <a:buSzPct val="100000"/>
              <a:buFont typeface="Arial"/>
              <a:buNone/>
              <a:defRPr sz="4800" b="0" i="0" u="none" strike="noStrike" cap="none" baseline="0">
                <a:solidFill>
                  <a:srgbClr val="5B595A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cxnSp>
        <p:nvCxnSpPr>
          <p:cNvPr id="232" name="Shape 232"/>
          <p:cNvCxnSpPr/>
          <p:nvPr/>
        </p:nvCxnSpPr>
        <p:spPr>
          <a:xfrm>
            <a:off x="457200" y="548639"/>
            <a:ext cx="8229600" cy="0"/>
          </a:xfrm>
          <a:prstGeom prst="straightConnector1">
            <a:avLst/>
          </a:prstGeom>
          <a:noFill/>
          <a:ln w="57150" cap="flat">
            <a:solidFill>
              <a:srgbClr val="CC020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3" name="Shape 233"/>
          <p:cNvCxnSpPr/>
          <p:nvPr/>
        </p:nvCxnSpPr>
        <p:spPr>
          <a:xfrm>
            <a:off x="457200" y="4844510"/>
            <a:ext cx="8229600" cy="0"/>
          </a:xfrm>
          <a:prstGeom prst="straightConnector1">
            <a:avLst/>
          </a:prstGeom>
          <a:noFill/>
          <a:ln w="57150" cap="flat">
            <a:solidFill>
              <a:srgbClr val="CC020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 spd="slow">
    <p:cut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 preserve="1">
  <p:cSld name="tx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buNone/>
              <a:defRPr>
                <a:solidFill>
                  <a:srgbClr val="DA0002"/>
                </a:solidFill>
              </a:defRPr>
            </a:lvl1pPr>
            <a:lvl2pPr rtl="0">
              <a:buNone/>
              <a:defRPr>
                <a:solidFill>
                  <a:srgbClr val="DA0002"/>
                </a:solidFill>
              </a:defRPr>
            </a:lvl2pPr>
            <a:lvl3pPr rtl="0">
              <a:buNone/>
              <a:defRPr>
                <a:solidFill>
                  <a:srgbClr val="DA0002"/>
                </a:solidFill>
              </a:defRPr>
            </a:lvl3pPr>
            <a:lvl4pPr rtl="0">
              <a:buNone/>
              <a:defRPr>
                <a:solidFill>
                  <a:srgbClr val="DA0002"/>
                </a:solidFill>
              </a:defRPr>
            </a:lvl4pPr>
            <a:lvl5pPr rtl="0">
              <a:buNone/>
              <a:defRPr>
                <a:solidFill>
                  <a:srgbClr val="DA0002"/>
                </a:solidFill>
              </a:defRPr>
            </a:lvl5pPr>
            <a:lvl6pPr rtl="0">
              <a:buNone/>
              <a:defRPr>
                <a:solidFill>
                  <a:srgbClr val="DA0002"/>
                </a:solidFill>
              </a:defRPr>
            </a:lvl6pPr>
            <a:lvl7pPr rtl="0">
              <a:buNone/>
              <a:defRPr>
                <a:solidFill>
                  <a:srgbClr val="DA0002"/>
                </a:solidFill>
              </a:defRPr>
            </a:lvl7pPr>
            <a:lvl8pPr rtl="0">
              <a:buNone/>
              <a:defRPr>
                <a:solidFill>
                  <a:srgbClr val="DA0002"/>
                </a:solidFill>
              </a:defRPr>
            </a:lvl8pPr>
            <a:lvl9pPr rtl="0">
              <a:buNone/>
              <a:defRPr>
                <a:solidFill>
                  <a:srgbClr val="DA0002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6" name="Shape 23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37" name="Shape 237"/>
          <p:cNvCxnSpPr/>
          <p:nvPr/>
        </p:nvCxnSpPr>
        <p:spPr>
          <a:xfrm>
            <a:off x="457200" y="1524000"/>
            <a:ext cx="8229600" cy="0"/>
          </a:xfrm>
          <a:prstGeom prst="straightConnector1">
            <a:avLst/>
          </a:prstGeom>
          <a:noFill/>
          <a:ln w="50800" cap="flat">
            <a:solidFill>
              <a:srgbClr val="DA000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 spd="slow">
    <p:cut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 preserve="1">
  <p:cSld name="twoColTx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buNone/>
              <a:defRPr>
                <a:solidFill>
                  <a:srgbClr val="DA0002"/>
                </a:solidFill>
              </a:defRPr>
            </a:lvl1pPr>
            <a:lvl2pPr rtl="0">
              <a:buNone/>
              <a:defRPr>
                <a:solidFill>
                  <a:srgbClr val="DA0002"/>
                </a:solidFill>
              </a:defRPr>
            </a:lvl2pPr>
            <a:lvl3pPr rtl="0">
              <a:buNone/>
              <a:defRPr>
                <a:solidFill>
                  <a:srgbClr val="DA0002"/>
                </a:solidFill>
              </a:defRPr>
            </a:lvl3pPr>
            <a:lvl4pPr rtl="0">
              <a:buNone/>
              <a:defRPr>
                <a:solidFill>
                  <a:srgbClr val="DA0002"/>
                </a:solidFill>
              </a:defRPr>
            </a:lvl4pPr>
            <a:lvl5pPr rtl="0">
              <a:buNone/>
              <a:defRPr>
                <a:solidFill>
                  <a:srgbClr val="DA0002"/>
                </a:solidFill>
              </a:defRPr>
            </a:lvl5pPr>
            <a:lvl6pPr rtl="0">
              <a:buNone/>
              <a:defRPr>
                <a:solidFill>
                  <a:srgbClr val="DA0002"/>
                </a:solidFill>
              </a:defRPr>
            </a:lvl6pPr>
            <a:lvl7pPr rtl="0">
              <a:buNone/>
              <a:defRPr>
                <a:solidFill>
                  <a:srgbClr val="DA0002"/>
                </a:solidFill>
              </a:defRPr>
            </a:lvl7pPr>
            <a:lvl8pPr rtl="0">
              <a:buNone/>
              <a:defRPr>
                <a:solidFill>
                  <a:srgbClr val="DA0002"/>
                </a:solidFill>
              </a:defRPr>
            </a:lvl8pPr>
            <a:lvl9pPr rtl="0">
              <a:buNone/>
              <a:defRPr>
                <a:solidFill>
                  <a:srgbClr val="DA0002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40" name="Shape 24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1" name="Shape 241"/>
          <p:cNvSpPr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42" name="Shape 242"/>
          <p:cNvCxnSpPr/>
          <p:nvPr/>
        </p:nvCxnSpPr>
        <p:spPr>
          <a:xfrm>
            <a:off x="457200" y="1524000"/>
            <a:ext cx="8229600" cy="0"/>
          </a:xfrm>
          <a:prstGeom prst="straightConnector1">
            <a:avLst/>
          </a:prstGeom>
          <a:noFill/>
          <a:ln w="50800" cap="flat">
            <a:solidFill>
              <a:srgbClr val="DA000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 spd="slow">
    <p:cut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 preserve="1">
  <p:cSld name="titleOnly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buNone/>
              <a:defRPr>
                <a:solidFill>
                  <a:srgbClr val="CC0202"/>
                </a:solidFill>
              </a:defRPr>
            </a:lvl1pPr>
            <a:lvl2pPr rtl="0">
              <a:buNone/>
              <a:defRPr>
                <a:solidFill>
                  <a:srgbClr val="CC0202"/>
                </a:solidFill>
              </a:defRPr>
            </a:lvl2pPr>
            <a:lvl3pPr rtl="0">
              <a:buNone/>
              <a:defRPr>
                <a:solidFill>
                  <a:srgbClr val="CC0202"/>
                </a:solidFill>
              </a:defRPr>
            </a:lvl3pPr>
            <a:lvl4pPr rtl="0">
              <a:buNone/>
              <a:defRPr>
                <a:solidFill>
                  <a:srgbClr val="CC0202"/>
                </a:solidFill>
              </a:defRPr>
            </a:lvl4pPr>
            <a:lvl5pPr rtl="0">
              <a:buNone/>
              <a:defRPr>
                <a:solidFill>
                  <a:srgbClr val="CC0202"/>
                </a:solidFill>
              </a:defRPr>
            </a:lvl5pPr>
            <a:lvl6pPr rtl="0">
              <a:buNone/>
              <a:defRPr>
                <a:solidFill>
                  <a:srgbClr val="CC0202"/>
                </a:solidFill>
              </a:defRPr>
            </a:lvl6pPr>
            <a:lvl7pPr rtl="0">
              <a:buNone/>
              <a:defRPr>
                <a:solidFill>
                  <a:srgbClr val="CC0202"/>
                </a:solidFill>
              </a:defRPr>
            </a:lvl7pPr>
            <a:lvl8pPr rtl="0">
              <a:buNone/>
              <a:defRPr>
                <a:solidFill>
                  <a:srgbClr val="CC0202"/>
                </a:solidFill>
              </a:defRPr>
            </a:lvl8pPr>
            <a:lvl9pPr rtl="0">
              <a:buNone/>
              <a:defRPr>
                <a:solidFill>
                  <a:srgbClr val="CC0202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cxnSp>
        <p:nvCxnSpPr>
          <p:cNvPr id="245" name="Shape 245"/>
          <p:cNvCxnSpPr/>
          <p:nvPr/>
        </p:nvCxnSpPr>
        <p:spPr>
          <a:xfrm>
            <a:off x="457200" y="1524000"/>
            <a:ext cx="8229600" cy="0"/>
          </a:xfrm>
          <a:prstGeom prst="straightConnector1">
            <a:avLst/>
          </a:prstGeom>
          <a:noFill/>
          <a:ln w="50800" cap="flat">
            <a:solidFill>
              <a:srgbClr val="CC020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 spd="slow"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55627-F952-4132-9B2B-AC4875374416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95601738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 preserve="1">
  <p:cSld name="CAPTION_ONLY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1pPr>
            <a:lvl2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2pPr>
            <a:lvl3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3pPr>
            <a:lvl4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4pPr>
            <a:lvl5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5pPr>
            <a:lvl6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6pPr>
            <a:lvl7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7pPr>
            <a:lvl8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8pPr>
            <a:lvl9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48" name="Shape 248"/>
          <p:cNvCxnSpPr/>
          <p:nvPr/>
        </p:nvCxnSpPr>
        <p:spPr>
          <a:xfrm>
            <a:off x="457200" y="5757014"/>
            <a:ext cx="8229600" cy="0"/>
          </a:xfrm>
          <a:prstGeom prst="straightConnector1">
            <a:avLst/>
          </a:prstGeom>
          <a:noFill/>
          <a:ln w="50800" cap="flat">
            <a:solidFill>
              <a:srgbClr val="CFD4D4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 spd="slow">
    <p:cut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0" name="Shape 250"/>
          <p:cNvCxnSpPr/>
          <p:nvPr/>
        </p:nvCxnSpPr>
        <p:spPr>
          <a:xfrm>
            <a:off x="457200" y="150852"/>
            <a:ext cx="8229600" cy="0"/>
          </a:xfrm>
          <a:prstGeom prst="straightConnector1">
            <a:avLst/>
          </a:prstGeom>
          <a:noFill/>
          <a:ln w="50800" cap="flat">
            <a:solidFill>
              <a:srgbClr val="CFD4D4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ransition spd="slow">
    <p:cut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 preserve="1">
  <p:cSld name="title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rgbClr val="666666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6" name="Shape 256"/>
          <p:cNvSpPr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304800" algn="ctr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 preserve="1">
  <p:cSld name="tx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9" name="Shape 25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 preserve="1">
  <p:cSld name="twoColTx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2" name="Shape 26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3" name="Shape 263"/>
          <p:cNvSpPr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 preserve="1">
  <p:cSld name="titleOnly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 preserve="1">
  <p:cSld name="CAPTION_ONLY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1pPr>
            <a:lvl2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2pPr>
            <a:lvl3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3pPr>
            <a:lvl4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4pPr>
            <a:lvl5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5pPr>
            <a:lvl6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6pPr>
            <a:lvl7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7pPr>
            <a:lvl8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8pPr>
            <a:lvl9pPr marL="0" indent="114300" algn="ctr" rtl="0">
              <a:spcBef>
                <a:spcPts val="0"/>
              </a:spcBef>
              <a:buSzPct val="100000"/>
              <a:buFont typeface="Arial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ut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 preserve="1">
  <p:cSld name="title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/>
          <p:nvPr/>
        </p:nvSpPr>
        <p:spPr>
          <a:xfrm rot="10800000" flipH="1">
            <a:off x="0" y="3979800"/>
            <a:ext cx="9144000" cy="28781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74" name="Shape 274"/>
          <p:cNvSpPr/>
          <p:nvPr/>
        </p:nvSpPr>
        <p:spPr>
          <a:xfrm>
            <a:off x="0" y="3190900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75" name="Shape 275"/>
          <p:cNvSpPr/>
          <p:nvPr/>
        </p:nvSpPr>
        <p:spPr>
          <a:xfrm rot="10800000" flipH="1">
            <a:off x="0" y="39804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000000">
              <a:alpha val="7843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76" name="Shape 276"/>
          <p:cNvSpPr>
            <a:spLocks noGrp="1"/>
          </p:cNvSpPr>
          <p:nvPr>
            <p:ph type="ctrTitle"/>
          </p:nvPr>
        </p:nvSpPr>
        <p:spPr>
          <a:xfrm>
            <a:off x="685800" y="2329190"/>
            <a:ext cx="7772400" cy="165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marL="0" indent="304800" algn="ctr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marL="0" indent="304800" algn="ctr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marL="0" indent="304800" algn="ctr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marL="0" indent="304800" algn="ctr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marL="0" indent="304800" algn="ctr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marL="0" indent="304800" algn="ctr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marL="0" indent="304800" algn="ctr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marL="0" indent="304800" algn="ctr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7" name="Shape 277"/>
          <p:cNvSpPr>
            <a:spLocks noGrp="1"/>
          </p:cNvSpPr>
          <p:nvPr>
            <p:ph type="subTitle" idx="1"/>
          </p:nvPr>
        </p:nvSpPr>
        <p:spPr>
          <a:xfrm>
            <a:off x="685800" y="4124476"/>
            <a:ext cx="7772400" cy="88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52400" algn="ctr" rtl="0">
              <a:spcBef>
                <a:spcPts val="0"/>
              </a:spcBef>
              <a:buClr>
                <a:srgbClr val="30182B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30182B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marL="0" indent="152400" algn="ctr" rtl="0">
              <a:spcBef>
                <a:spcPts val="0"/>
              </a:spcBef>
              <a:buClr>
                <a:srgbClr val="30182B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30182B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marL="0" indent="152400" algn="ctr" rtl="0">
              <a:spcBef>
                <a:spcPts val="0"/>
              </a:spcBef>
              <a:buClr>
                <a:srgbClr val="30182B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30182B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marL="0" indent="152400" algn="ctr" rtl="0">
              <a:spcBef>
                <a:spcPts val="0"/>
              </a:spcBef>
              <a:buClr>
                <a:srgbClr val="30182B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30182B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marL="0" indent="152400" algn="ctr" rtl="0">
              <a:spcBef>
                <a:spcPts val="0"/>
              </a:spcBef>
              <a:buClr>
                <a:srgbClr val="30182B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30182B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marL="0" indent="152400" algn="ctr" rtl="0">
              <a:spcBef>
                <a:spcPts val="0"/>
              </a:spcBef>
              <a:buClr>
                <a:srgbClr val="30182B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30182B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marL="0" indent="152400" algn="ctr" rtl="0">
              <a:spcBef>
                <a:spcPts val="0"/>
              </a:spcBef>
              <a:buClr>
                <a:srgbClr val="30182B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30182B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marL="0" indent="152400" algn="ctr" rtl="0">
              <a:spcBef>
                <a:spcPts val="0"/>
              </a:spcBef>
              <a:buClr>
                <a:srgbClr val="30182B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30182B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marL="0" indent="152400" algn="ctr" rtl="0">
              <a:spcBef>
                <a:spcPts val="0"/>
              </a:spcBef>
              <a:buClr>
                <a:srgbClr val="30182B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rgbClr val="30182B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</p:cSld>
  <p:clrMapOvr>
    <a:masterClrMapping/>
  </p:clrMapOvr>
  <p:transition spd="slow">
    <p:cut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 preserve="1">
  <p:cSld name="tx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/>
        </p:nvSpPr>
        <p:spPr>
          <a:xfrm rot="10800000" flipH="1">
            <a:off x="0" y="1550999"/>
            <a:ext cx="9144000" cy="5307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80" name="Shape 280"/>
          <p:cNvSpPr/>
          <p:nvPr/>
        </p:nvSpPr>
        <p:spPr>
          <a:xfrm flipH="1">
            <a:off x="4526627" y="761799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81" name="Shape 281"/>
          <p:cNvSpPr/>
          <p:nvPr/>
        </p:nvSpPr>
        <p:spPr>
          <a:xfrm rot="10800000">
            <a:off x="4526627" y="15513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000000">
              <a:alpha val="7843"/>
            </a:srgbClr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endParaRPr/>
          </a:p>
        </p:txBody>
      </p:sp>
      <p:sp>
        <p:nvSpPr>
          <p:cNvPr id="282" name="Shape 28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3" name="Shape 28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buNone/>
              <a:defRPr/>
            </a:lvl1pPr>
            <a:lvl2pPr rtl="0">
              <a:buNone/>
              <a:defRPr/>
            </a:lvl2pPr>
            <a:lvl3pPr rtl="0">
              <a:buNone/>
              <a:defRPr/>
            </a:lvl3pPr>
            <a:lvl4pPr rtl="0">
              <a:buNone/>
              <a:defRPr/>
            </a:lvl4pPr>
            <a:lvl5pPr rtl="0">
              <a:buNone/>
              <a:defRPr sz="1800"/>
            </a:lvl5pPr>
            <a:lvl6pPr rtl="0">
              <a:buNone/>
              <a:defRPr sz="1800"/>
            </a:lvl6pPr>
            <a:lvl7pPr rtl="0">
              <a:buNone/>
              <a:defRPr sz="1800"/>
            </a:lvl7pPr>
            <a:lvl8pPr rtl="0">
              <a:buNone/>
              <a:defRPr sz="1800"/>
            </a:lvl8pPr>
            <a:lvl9pPr rtl="0">
              <a:buNone/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7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5" Type="http://schemas.openxmlformats.org/officeDocument/2006/relationships/slideLayout" Target="../slideLayouts/slideLayout84.xml"/><Relationship Id="rId4" Type="http://schemas.openxmlformats.org/officeDocument/2006/relationships/slideLayout" Target="../slideLayouts/slideLayout83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8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5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9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4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5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0.xml"/><Relationship Id="rId7" Type="http://schemas.openxmlformats.org/officeDocument/2006/relationships/theme" Target="../theme/theme15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1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6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7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2.xml"/><Relationship Id="rId18" Type="http://schemas.openxmlformats.org/officeDocument/2006/relationships/tags" Target="../tags/tag232.xml"/><Relationship Id="rId3" Type="http://schemas.openxmlformats.org/officeDocument/2006/relationships/slideLayout" Target="../slideLayouts/slideLayout112.xml"/><Relationship Id="rId21" Type="http://schemas.openxmlformats.org/officeDocument/2006/relationships/tags" Target="../tags/tag235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17" Type="http://schemas.openxmlformats.org/officeDocument/2006/relationships/tags" Target="../tags/tag231.xml"/><Relationship Id="rId2" Type="http://schemas.openxmlformats.org/officeDocument/2006/relationships/slideLayout" Target="../slideLayouts/slideLayout111.xml"/><Relationship Id="rId16" Type="http://schemas.openxmlformats.org/officeDocument/2006/relationships/tags" Target="../tags/tag230.xml"/><Relationship Id="rId20" Type="http://schemas.openxmlformats.org/officeDocument/2006/relationships/tags" Target="../tags/tag234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5" Type="http://schemas.openxmlformats.org/officeDocument/2006/relationships/tags" Target="../tags/tag229.xml"/><Relationship Id="rId10" Type="http://schemas.openxmlformats.org/officeDocument/2006/relationships/slideLayout" Target="../slideLayouts/slideLayout119.xml"/><Relationship Id="rId19" Type="http://schemas.openxmlformats.org/officeDocument/2006/relationships/tags" Target="../tags/tag233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theme" Target="../theme/theme17.xml"/><Relationship Id="rId22" Type="http://schemas.openxmlformats.org/officeDocument/2006/relationships/tags" Target="../tags/tag23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4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68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27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30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29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7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6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48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tags" Target="../tags/tag190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ags" Target="../tags/tag18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ags" Target="../tags/tag217.xml"/><Relationship Id="rId7" Type="http://schemas.openxmlformats.org/officeDocument/2006/relationships/image" Target="../media/image7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8.jpeg"/><Relationship Id="rId5" Type="http://schemas.openxmlformats.org/officeDocument/2006/relationships/tags" Target="../tags/tag219.xml"/><Relationship Id="rId4" Type="http://schemas.openxmlformats.org/officeDocument/2006/relationships/tags" Target="../tags/tag21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ags" Target="../tags/tag222.xml"/><Relationship Id="rId7" Type="http://schemas.openxmlformats.org/officeDocument/2006/relationships/image" Target="../media/image7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8.jpeg"/><Relationship Id="rId5" Type="http://schemas.openxmlformats.org/officeDocument/2006/relationships/tags" Target="../tags/tag224.xml"/><Relationship Id="rId4" Type="http://schemas.openxmlformats.org/officeDocument/2006/relationships/tags" Target="../tags/tag22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667000" y="609600"/>
            <a:ext cx="6019800" cy="8080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PLACE YOUR TOPIC HERE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67000" y="1676400"/>
            <a:ext cx="60198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Your Description Goes Here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1582642-796A-4F9D-819A-815BA4A8918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FederationBold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FederationBold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FederationBold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FederationBold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FederationBold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FederationBold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FederationBold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FederationBold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7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800000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xfrm>
            <a:off x="457200" y="18603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2286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2286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2286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2286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2286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2286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2286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228600" algn="l" rtl="0">
              <a:spcBef>
                <a:spcPts val="0"/>
              </a:spcBef>
              <a:buClr>
                <a:srgbClr val="8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8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rgbClr val="333333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742950" indent="-285750" algn="l" rtl="0">
              <a:spcBef>
                <a:spcPts val="480"/>
              </a:spcBef>
              <a:buClr>
                <a:srgbClr val="333333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1143000" indent="-228600" algn="l" rtl="0">
              <a:spcBef>
                <a:spcPts val="480"/>
              </a:spcBef>
              <a:buClr>
                <a:srgbClr val="333333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1600200" indent="-228600" algn="l" rtl="0">
              <a:spcBef>
                <a:spcPts val="360"/>
              </a:spcBef>
              <a:buClr>
                <a:srgbClr val="333333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2057400" indent="-228600" algn="l" rtl="0">
              <a:spcBef>
                <a:spcPts val="360"/>
              </a:spcBef>
              <a:buClr>
                <a:srgbClr val="333333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2514600" indent="-228600" algn="l" rtl="0">
              <a:spcBef>
                <a:spcPts val="360"/>
              </a:spcBef>
              <a:buClr>
                <a:srgbClr val="333333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2971800" indent="-228600" algn="l" rtl="0">
              <a:spcBef>
                <a:spcPts val="360"/>
              </a:spcBef>
              <a:buClr>
                <a:srgbClr val="333333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3429000" indent="-228600" algn="l" rtl="0">
              <a:spcBef>
                <a:spcPts val="360"/>
              </a:spcBef>
              <a:buClr>
                <a:srgbClr val="333333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3886200" indent="-228600" algn="l" rtl="0">
              <a:spcBef>
                <a:spcPts val="360"/>
              </a:spcBef>
              <a:buClr>
                <a:srgbClr val="333333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333333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</p:sldLayoutIdLst>
  <p:transition spd="slow">
    <p:cut/>
  </p:transition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5C6E95"/>
            </a:gs>
            <a:gs pos="100000">
              <a:srgbClr val="0000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1pPr>
            <a:lvl2pPr marL="0" indent="228600" algn="l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2pPr>
            <a:lvl3pPr marL="0" indent="228600" algn="l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3pPr>
            <a:lvl4pPr marL="0" indent="228600" algn="l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4pPr>
            <a:lvl5pPr marL="0" indent="228600" algn="l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5pPr>
            <a:lvl6pPr marL="0" indent="228600" algn="l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6pPr>
            <a:lvl7pPr marL="0" indent="228600" algn="l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7pPr>
            <a:lvl8pPr marL="0" indent="228600" algn="l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8pPr>
            <a:lvl9pPr marL="0" indent="228600" algn="l" rtl="0">
              <a:spcBef>
                <a:spcPts val="0"/>
              </a:spcBef>
              <a:buClr>
                <a:srgbClr val="ACB4C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rgbClr val="ACB4C2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rgbClr val="FFFFFF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rgbClr val="FFFFFF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1pPr>
            <a:lvl2pPr marL="742950" indent="-285750" algn="l" rtl="0">
              <a:spcBef>
                <a:spcPts val="480"/>
              </a:spcBef>
              <a:buClr>
                <a:srgbClr val="FFFFFF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rgbClr val="FFFFFF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2pPr>
            <a:lvl3pPr marL="1143000" indent="-228600" algn="l" rtl="0">
              <a:spcBef>
                <a:spcPts val="480"/>
              </a:spcBef>
              <a:buClr>
                <a:srgbClr val="FFFFFF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rgbClr val="FFFFFF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3pPr>
            <a:lvl4pPr marL="1600200" indent="-228600" algn="l" rtl="0">
              <a:spcBef>
                <a:spcPts val="360"/>
              </a:spcBef>
              <a:buClr>
                <a:srgbClr val="FFFFFF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FFFFFF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4pPr>
            <a:lvl5pPr marL="2057400" indent="-228600" algn="l" rtl="0">
              <a:spcBef>
                <a:spcPts val="360"/>
              </a:spcBef>
              <a:buClr>
                <a:srgbClr val="FFFFFF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FFFFFF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5pPr>
            <a:lvl6pPr marL="2514600" indent="-228600" algn="l" rtl="0">
              <a:spcBef>
                <a:spcPts val="360"/>
              </a:spcBef>
              <a:buClr>
                <a:srgbClr val="FFFFFF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FFFFFF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6pPr>
            <a:lvl7pPr marL="2971800" indent="-228600" algn="l" rtl="0">
              <a:spcBef>
                <a:spcPts val="360"/>
              </a:spcBef>
              <a:buClr>
                <a:srgbClr val="FFFFFF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FFFFFF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7pPr>
            <a:lvl8pPr marL="3429000" indent="-228600" algn="l" rtl="0">
              <a:spcBef>
                <a:spcPts val="360"/>
              </a:spcBef>
              <a:buClr>
                <a:srgbClr val="FFFFFF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FFFFFF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8pPr>
            <a:lvl9pPr marL="3886200" indent="-228600" algn="l" rtl="0">
              <a:spcBef>
                <a:spcPts val="360"/>
              </a:spcBef>
              <a:buClr>
                <a:srgbClr val="FFFFFF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FFFFFF"/>
                </a:solidFill>
                <a:latin typeface="Trebuchet MS" panose="00000000000000000000"/>
                <a:ea typeface="Trebuchet MS" panose="00000000000000000000"/>
                <a:cs typeface="Trebuchet MS" panose="00000000000000000000"/>
                <a:sym typeface="Trebuchet MS" panose="00000000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p:transition spd="slow">
    <p:cut/>
  </p:transition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DEDED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127"/>
          <p:cNvGrpSpPr/>
          <p:nvPr/>
        </p:nvGrpSpPr>
        <p:grpSpPr>
          <a:xfrm>
            <a:off x="0" y="0"/>
            <a:ext cx="9159875" cy="6864683"/>
            <a:chOff x="0" y="0"/>
            <a:chExt cx="5770" cy="4324"/>
          </a:xfrm>
        </p:grpSpPr>
        <p:sp>
          <p:nvSpPr>
            <p:cNvPr id="128" name="Shape 128"/>
            <p:cNvSpPr/>
            <p:nvPr/>
          </p:nvSpPr>
          <p:spPr>
            <a:xfrm>
              <a:off x="69" y="91"/>
              <a:ext cx="5700" cy="41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29" name="Shape 129"/>
            <p:cNvSpPr/>
            <p:nvPr/>
          </p:nvSpPr>
          <p:spPr>
            <a:xfrm>
              <a:off x="0" y="0"/>
              <a:ext cx="5760" cy="4324"/>
            </a:xfrm>
            <a:custGeom>
              <a:avLst/>
              <a:gdLst/>
              <a:ahLst/>
              <a:cxnLst/>
              <a:rect l="0" t="0" r="0" b="0"/>
              <a:pathLst>
                <a:path w="5620" h="4138" extrusionOk="0">
                  <a:moveTo>
                    <a:pt x="5602" y="1282"/>
                  </a:moveTo>
                  <a:lnTo>
                    <a:pt x="5602" y="1282"/>
                  </a:lnTo>
                  <a:lnTo>
                    <a:pt x="5604" y="268"/>
                  </a:lnTo>
                  <a:lnTo>
                    <a:pt x="5604" y="268"/>
                  </a:lnTo>
                  <a:lnTo>
                    <a:pt x="5608" y="220"/>
                  </a:lnTo>
                  <a:lnTo>
                    <a:pt x="5612" y="146"/>
                  </a:lnTo>
                  <a:lnTo>
                    <a:pt x="5614" y="110"/>
                  </a:lnTo>
                  <a:lnTo>
                    <a:pt x="5610" y="80"/>
                  </a:lnTo>
                  <a:lnTo>
                    <a:pt x="5608" y="66"/>
                  </a:lnTo>
                  <a:lnTo>
                    <a:pt x="5604" y="58"/>
                  </a:lnTo>
                  <a:lnTo>
                    <a:pt x="5598" y="52"/>
                  </a:lnTo>
                  <a:lnTo>
                    <a:pt x="5592" y="50"/>
                  </a:lnTo>
                  <a:lnTo>
                    <a:pt x="5592" y="50"/>
                  </a:lnTo>
                  <a:lnTo>
                    <a:pt x="5188" y="46"/>
                  </a:lnTo>
                  <a:lnTo>
                    <a:pt x="5188" y="46"/>
                  </a:lnTo>
                  <a:lnTo>
                    <a:pt x="5232" y="50"/>
                  </a:lnTo>
                  <a:lnTo>
                    <a:pt x="5232" y="50"/>
                  </a:lnTo>
                  <a:lnTo>
                    <a:pt x="5204" y="50"/>
                  </a:lnTo>
                  <a:lnTo>
                    <a:pt x="5188" y="48"/>
                  </a:lnTo>
                  <a:lnTo>
                    <a:pt x="5154" y="44"/>
                  </a:lnTo>
                  <a:lnTo>
                    <a:pt x="5154" y="44"/>
                  </a:lnTo>
                  <a:lnTo>
                    <a:pt x="5182" y="40"/>
                  </a:lnTo>
                  <a:lnTo>
                    <a:pt x="5210" y="34"/>
                  </a:lnTo>
                  <a:lnTo>
                    <a:pt x="5210" y="34"/>
                  </a:lnTo>
                  <a:lnTo>
                    <a:pt x="5146" y="24"/>
                  </a:lnTo>
                  <a:lnTo>
                    <a:pt x="5128" y="22"/>
                  </a:lnTo>
                  <a:lnTo>
                    <a:pt x="5154" y="26"/>
                  </a:lnTo>
                  <a:lnTo>
                    <a:pt x="5154" y="26"/>
                  </a:lnTo>
                  <a:lnTo>
                    <a:pt x="5140" y="26"/>
                  </a:lnTo>
                  <a:lnTo>
                    <a:pt x="5152" y="26"/>
                  </a:lnTo>
                  <a:lnTo>
                    <a:pt x="5174" y="30"/>
                  </a:lnTo>
                  <a:lnTo>
                    <a:pt x="5182" y="32"/>
                  </a:lnTo>
                  <a:lnTo>
                    <a:pt x="5186" y="34"/>
                  </a:lnTo>
                  <a:lnTo>
                    <a:pt x="5186" y="34"/>
                  </a:lnTo>
                  <a:lnTo>
                    <a:pt x="5140" y="30"/>
                  </a:lnTo>
                  <a:lnTo>
                    <a:pt x="5094" y="24"/>
                  </a:lnTo>
                  <a:lnTo>
                    <a:pt x="5094" y="24"/>
                  </a:lnTo>
                  <a:lnTo>
                    <a:pt x="5106" y="26"/>
                  </a:lnTo>
                  <a:lnTo>
                    <a:pt x="5100" y="26"/>
                  </a:lnTo>
                  <a:lnTo>
                    <a:pt x="5100" y="26"/>
                  </a:lnTo>
                  <a:lnTo>
                    <a:pt x="5124" y="32"/>
                  </a:lnTo>
                  <a:lnTo>
                    <a:pt x="5124" y="32"/>
                  </a:lnTo>
                  <a:lnTo>
                    <a:pt x="5002" y="28"/>
                  </a:lnTo>
                  <a:lnTo>
                    <a:pt x="4966" y="26"/>
                  </a:lnTo>
                  <a:lnTo>
                    <a:pt x="5016" y="26"/>
                  </a:lnTo>
                  <a:lnTo>
                    <a:pt x="5016" y="26"/>
                  </a:lnTo>
                  <a:lnTo>
                    <a:pt x="4988" y="26"/>
                  </a:lnTo>
                  <a:lnTo>
                    <a:pt x="4962" y="24"/>
                  </a:lnTo>
                  <a:lnTo>
                    <a:pt x="4934" y="22"/>
                  </a:lnTo>
                  <a:lnTo>
                    <a:pt x="4896" y="20"/>
                  </a:lnTo>
                  <a:lnTo>
                    <a:pt x="4896" y="20"/>
                  </a:lnTo>
                  <a:lnTo>
                    <a:pt x="4866" y="20"/>
                  </a:lnTo>
                  <a:lnTo>
                    <a:pt x="4824" y="18"/>
                  </a:lnTo>
                  <a:lnTo>
                    <a:pt x="4812" y="16"/>
                  </a:lnTo>
                  <a:lnTo>
                    <a:pt x="4810" y="14"/>
                  </a:lnTo>
                  <a:lnTo>
                    <a:pt x="4810" y="12"/>
                  </a:lnTo>
                  <a:lnTo>
                    <a:pt x="4810" y="12"/>
                  </a:lnTo>
                  <a:lnTo>
                    <a:pt x="4832" y="12"/>
                  </a:lnTo>
                  <a:lnTo>
                    <a:pt x="4852" y="16"/>
                  </a:lnTo>
                  <a:lnTo>
                    <a:pt x="4852" y="16"/>
                  </a:lnTo>
                  <a:lnTo>
                    <a:pt x="4826" y="10"/>
                  </a:lnTo>
                  <a:lnTo>
                    <a:pt x="4800" y="6"/>
                  </a:lnTo>
                  <a:lnTo>
                    <a:pt x="4772" y="2"/>
                  </a:lnTo>
                  <a:lnTo>
                    <a:pt x="4744" y="0"/>
                  </a:lnTo>
                  <a:lnTo>
                    <a:pt x="4684" y="2"/>
                  </a:lnTo>
                  <a:lnTo>
                    <a:pt x="4620" y="4"/>
                  </a:lnTo>
                  <a:lnTo>
                    <a:pt x="4496" y="16"/>
                  </a:lnTo>
                  <a:lnTo>
                    <a:pt x="4438" y="22"/>
                  </a:lnTo>
                  <a:lnTo>
                    <a:pt x="4382" y="24"/>
                  </a:lnTo>
                  <a:lnTo>
                    <a:pt x="4382" y="24"/>
                  </a:lnTo>
                  <a:lnTo>
                    <a:pt x="4278" y="26"/>
                  </a:lnTo>
                  <a:lnTo>
                    <a:pt x="4166" y="32"/>
                  </a:lnTo>
                  <a:lnTo>
                    <a:pt x="3932" y="46"/>
                  </a:lnTo>
                  <a:lnTo>
                    <a:pt x="3814" y="52"/>
                  </a:lnTo>
                  <a:lnTo>
                    <a:pt x="3758" y="52"/>
                  </a:lnTo>
                  <a:lnTo>
                    <a:pt x="3704" y="52"/>
                  </a:lnTo>
                  <a:lnTo>
                    <a:pt x="3650" y="50"/>
                  </a:lnTo>
                  <a:lnTo>
                    <a:pt x="3600" y="46"/>
                  </a:lnTo>
                  <a:lnTo>
                    <a:pt x="3554" y="40"/>
                  </a:lnTo>
                  <a:lnTo>
                    <a:pt x="3510" y="34"/>
                  </a:lnTo>
                  <a:lnTo>
                    <a:pt x="3510" y="34"/>
                  </a:lnTo>
                  <a:lnTo>
                    <a:pt x="3438" y="38"/>
                  </a:lnTo>
                  <a:lnTo>
                    <a:pt x="3362" y="44"/>
                  </a:lnTo>
                  <a:lnTo>
                    <a:pt x="3324" y="44"/>
                  </a:lnTo>
                  <a:lnTo>
                    <a:pt x="3288" y="42"/>
                  </a:lnTo>
                  <a:lnTo>
                    <a:pt x="3254" y="40"/>
                  </a:lnTo>
                  <a:lnTo>
                    <a:pt x="3222" y="34"/>
                  </a:lnTo>
                  <a:lnTo>
                    <a:pt x="3222" y="34"/>
                  </a:lnTo>
                  <a:lnTo>
                    <a:pt x="3154" y="36"/>
                  </a:lnTo>
                  <a:lnTo>
                    <a:pt x="3098" y="36"/>
                  </a:lnTo>
                  <a:lnTo>
                    <a:pt x="3052" y="36"/>
                  </a:lnTo>
                  <a:lnTo>
                    <a:pt x="3052" y="36"/>
                  </a:lnTo>
                  <a:lnTo>
                    <a:pt x="3074" y="40"/>
                  </a:lnTo>
                  <a:lnTo>
                    <a:pt x="3074" y="40"/>
                  </a:lnTo>
                  <a:lnTo>
                    <a:pt x="2964" y="38"/>
                  </a:lnTo>
                  <a:lnTo>
                    <a:pt x="2854" y="38"/>
                  </a:lnTo>
                  <a:lnTo>
                    <a:pt x="2854" y="38"/>
                  </a:lnTo>
                  <a:lnTo>
                    <a:pt x="2876" y="42"/>
                  </a:lnTo>
                  <a:lnTo>
                    <a:pt x="2890" y="44"/>
                  </a:lnTo>
                  <a:lnTo>
                    <a:pt x="2900" y="48"/>
                  </a:lnTo>
                  <a:lnTo>
                    <a:pt x="2900" y="48"/>
                  </a:lnTo>
                  <a:lnTo>
                    <a:pt x="2892" y="44"/>
                  </a:lnTo>
                  <a:lnTo>
                    <a:pt x="2878" y="42"/>
                  </a:lnTo>
                  <a:lnTo>
                    <a:pt x="2842" y="42"/>
                  </a:lnTo>
                  <a:lnTo>
                    <a:pt x="2810" y="42"/>
                  </a:lnTo>
                  <a:lnTo>
                    <a:pt x="2800" y="42"/>
                  </a:lnTo>
                  <a:lnTo>
                    <a:pt x="2800" y="42"/>
                  </a:lnTo>
                  <a:lnTo>
                    <a:pt x="2802" y="44"/>
                  </a:lnTo>
                  <a:lnTo>
                    <a:pt x="2800" y="46"/>
                  </a:lnTo>
                  <a:lnTo>
                    <a:pt x="2792" y="44"/>
                  </a:lnTo>
                  <a:lnTo>
                    <a:pt x="2792" y="44"/>
                  </a:lnTo>
                  <a:lnTo>
                    <a:pt x="2820" y="48"/>
                  </a:lnTo>
                  <a:lnTo>
                    <a:pt x="2820" y="48"/>
                  </a:lnTo>
                  <a:lnTo>
                    <a:pt x="2808" y="44"/>
                  </a:lnTo>
                  <a:lnTo>
                    <a:pt x="2796" y="40"/>
                  </a:lnTo>
                  <a:lnTo>
                    <a:pt x="2764" y="38"/>
                  </a:lnTo>
                  <a:lnTo>
                    <a:pt x="2726" y="38"/>
                  </a:lnTo>
                  <a:lnTo>
                    <a:pt x="2686" y="40"/>
                  </a:lnTo>
                  <a:lnTo>
                    <a:pt x="2608" y="46"/>
                  </a:lnTo>
                  <a:lnTo>
                    <a:pt x="2576" y="48"/>
                  </a:lnTo>
                  <a:lnTo>
                    <a:pt x="2552" y="50"/>
                  </a:lnTo>
                  <a:lnTo>
                    <a:pt x="2552" y="50"/>
                  </a:lnTo>
                  <a:lnTo>
                    <a:pt x="2498" y="48"/>
                  </a:lnTo>
                  <a:lnTo>
                    <a:pt x="2428" y="40"/>
                  </a:lnTo>
                  <a:lnTo>
                    <a:pt x="2346" y="32"/>
                  </a:lnTo>
                  <a:lnTo>
                    <a:pt x="2258" y="26"/>
                  </a:lnTo>
                  <a:lnTo>
                    <a:pt x="2172" y="22"/>
                  </a:lnTo>
                  <a:lnTo>
                    <a:pt x="2130" y="20"/>
                  </a:lnTo>
                  <a:lnTo>
                    <a:pt x="2092" y="22"/>
                  </a:lnTo>
                  <a:lnTo>
                    <a:pt x="2058" y="24"/>
                  </a:lnTo>
                  <a:lnTo>
                    <a:pt x="2028" y="30"/>
                  </a:lnTo>
                  <a:lnTo>
                    <a:pt x="2002" y="38"/>
                  </a:lnTo>
                  <a:lnTo>
                    <a:pt x="1992" y="42"/>
                  </a:lnTo>
                  <a:lnTo>
                    <a:pt x="1984" y="48"/>
                  </a:lnTo>
                  <a:lnTo>
                    <a:pt x="1984" y="48"/>
                  </a:lnTo>
                  <a:lnTo>
                    <a:pt x="1990" y="46"/>
                  </a:lnTo>
                  <a:lnTo>
                    <a:pt x="1986" y="46"/>
                  </a:lnTo>
                  <a:lnTo>
                    <a:pt x="1990" y="46"/>
                  </a:lnTo>
                  <a:lnTo>
                    <a:pt x="1990" y="46"/>
                  </a:lnTo>
                  <a:lnTo>
                    <a:pt x="1898" y="46"/>
                  </a:lnTo>
                  <a:lnTo>
                    <a:pt x="1800" y="46"/>
                  </a:lnTo>
                  <a:lnTo>
                    <a:pt x="1642" y="50"/>
                  </a:lnTo>
                  <a:lnTo>
                    <a:pt x="1642" y="50"/>
                  </a:lnTo>
                  <a:lnTo>
                    <a:pt x="1584" y="52"/>
                  </a:lnTo>
                  <a:lnTo>
                    <a:pt x="1516" y="56"/>
                  </a:lnTo>
                  <a:lnTo>
                    <a:pt x="1372" y="64"/>
                  </a:lnTo>
                  <a:lnTo>
                    <a:pt x="1300" y="66"/>
                  </a:lnTo>
                  <a:lnTo>
                    <a:pt x="1232" y="66"/>
                  </a:lnTo>
                  <a:lnTo>
                    <a:pt x="1202" y="62"/>
                  </a:lnTo>
                  <a:lnTo>
                    <a:pt x="1174" y="60"/>
                  </a:lnTo>
                  <a:lnTo>
                    <a:pt x="1148" y="54"/>
                  </a:lnTo>
                  <a:lnTo>
                    <a:pt x="1126" y="48"/>
                  </a:lnTo>
                  <a:lnTo>
                    <a:pt x="1126" y="48"/>
                  </a:lnTo>
                  <a:lnTo>
                    <a:pt x="1096" y="44"/>
                  </a:lnTo>
                  <a:lnTo>
                    <a:pt x="1068" y="42"/>
                  </a:lnTo>
                  <a:lnTo>
                    <a:pt x="1068" y="42"/>
                  </a:lnTo>
                  <a:lnTo>
                    <a:pt x="1080" y="40"/>
                  </a:lnTo>
                  <a:lnTo>
                    <a:pt x="1082" y="40"/>
                  </a:lnTo>
                  <a:lnTo>
                    <a:pt x="1080" y="38"/>
                  </a:lnTo>
                  <a:lnTo>
                    <a:pt x="1050" y="36"/>
                  </a:lnTo>
                  <a:lnTo>
                    <a:pt x="990" y="32"/>
                  </a:lnTo>
                  <a:lnTo>
                    <a:pt x="990" y="32"/>
                  </a:lnTo>
                  <a:lnTo>
                    <a:pt x="934" y="26"/>
                  </a:lnTo>
                  <a:lnTo>
                    <a:pt x="844" y="20"/>
                  </a:lnTo>
                  <a:lnTo>
                    <a:pt x="760" y="18"/>
                  </a:lnTo>
                  <a:lnTo>
                    <a:pt x="734" y="18"/>
                  </a:lnTo>
                  <a:lnTo>
                    <a:pt x="726" y="18"/>
                  </a:lnTo>
                  <a:lnTo>
                    <a:pt x="722" y="20"/>
                  </a:lnTo>
                  <a:lnTo>
                    <a:pt x="722" y="20"/>
                  </a:lnTo>
                  <a:lnTo>
                    <a:pt x="656" y="20"/>
                  </a:lnTo>
                  <a:lnTo>
                    <a:pt x="588" y="22"/>
                  </a:lnTo>
                  <a:lnTo>
                    <a:pt x="520" y="28"/>
                  </a:lnTo>
                  <a:lnTo>
                    <a:pt x="454" y="34"/>
                  </a:lnTo>
                  <a:lnTo>
                    <a:pt x="388" y="42"/>
                  </a:lnTo>
                  <a:lnTo>
                    <a:pt x="322" y="46"/>
                  </a:lnTo>
                  <a:lnTo>
                    <a:pt x="260" y="48"/>
                  </a:lnTo>
                  <a:lnTo>
                    <a:pt x="202" y="48"/>
                  </a:lnTo>
                  <a:lnTo>
                    <a:pt x="202" y="48"/>
                  </a:lnTo>
                  <a:lnTo>
                    <a:pt x="160" y="46"/>
                  </a:lnTo>
                  <a:lnTo>
                    <a:pt x="94" y="46"/>
                  </a:lnTo>
                  <a:lnTo>
                    <a:pt x="60" y="46"/>
                  </a:lnTo>
                  <a:lnTo>
                    <a:pt x="30" y="50"/>
                  </a:lnTo>
                  <a:lnTo>
                    <a:pt x="20" y="52"/>
                  </a:lnTo>
                  <a:lnTo>
                    <a:pt x="10" y="54"/>
                  </a:lnTo>
                  <a:lnTo>
                    <a:pt x="6" y="58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4" y="390"/>
                  </a:lnTo>
                  <a:lnTo>
                    <a:pt x="4" y="390"/>
                  </a:lnTo>
                  <a:lnTo>
                    <a:pt x="4" y="710"/>
                  </a:lnTo>
                  <a:lnTo>
                    <a:pt x="8" y="1030"/>
                  </a:lnTo>
                  <a:lnTo>
                    <a:pt x="8" y="1030"/>
                  </a:lnTo>
                  <a:lnTo>
                    <a:pt x="10" y="1296"/>
                  </a:lnTo>
                  <a:lnTo>
                    <a:pt x="10" y="1564"/>
                  </a:lnTo>
                  <a:lnTo>
                    <a:pt x="6" y="2098"/>
                  </a:lnTo>
                  <a:lnTo>
                    <a:pt x="6" y="2098"/>
                  </a:lnTo>
                  <a:lnTo>
                    <a:pt x="2" y="2726"/>
                  </a:lnTo>
                  <a:lnTo>
                    <a:pt x="0" y="3354"/>
                  </a:lnTo>
                  <a:lnTo>
                    <a:pt x="0" y="3354"/>
                  </a:lnTo>
                  <a:lnTo>
                    <a:pt x="0" y="4080"/>
                  </a:lnTo>
                  <a:lnTo>
                    <a:pt x="0" y="4080"/>
                  </a:lnTo>
                  <a:lnTo>
                    <a:pt x="2" y="4088"/>
                  </a:lnTo>
                  <a:lnTo>
                    <a:pt x="6" y="4094"/>
                  </a:lnTo>
                  <a:lnTo>
                    <a:pt x="10" y="4100"/>
                  </a:lnTo>
                  <a:lnTo>
                    <a:pt x="18" y="4104"/>
                  </a:lnTo>
                  <a:lnTo>
                    <a:pt x="36" y="4114"/>
                  </a:lnTo>
                  <a:lnTo>
                    <a:pt x="62" y="4120"/>
                  </a:lnTo>
                  <a:lnTo>
                    <a:pt x="92" y="4124"/>
                  </a:lnTo>
                  <a:lnTo>
                    <a:pt x="126" y="4128"/>
                  </a:lnTo>
                  <a:lnTo>
                    <a:pt x="162" y="4130"/>
                  </a:lnTo>
                  <a:lnTo>
                    <a:pt x="200" y="4132"/>
                  </a:lnTo>
                  <a:lnTo>
                    <a:pt x="278" y="4130"/>
                  </a:lnTo>
                  <a:lnTo>
                    <a:pt x="352" y="4126"/>
                  </a:lnTo>
                  <a:lnTo>
                    <a:pt x="414" y="4120"/>
                  </a:lnTo>
                  <a:lnTo>
                    <a:pt x="454" y="4114"/>
                  </a:lnTo>
                  <a:lnTo>
                    <a:pt x="454" y="4114"/>
                  </a:lnTo>
                  <a:lnTo>
                    <a:pt x="444" y="4118"/>
                  </a:lnTo>
                  <a:lnTo>
                    <a:pt x="442" y="4118"/>
                  </a:lnTo>
                  <a:lnTo>
                    <a:pt x="444" y="4120"/>
                  </a:lnTo>
                  <a:lnTo>
                    <a:pt x="456" y="4120"/>
                  </a:lnTo>
                  <a:lnTo>
                    <a:pt x="478" y="4118"/>
                  </a:lnTo>
                  <a:lnTo>
                    <a:pt x="478" y="4118"/>
                  </a:lnTo>
                  <a:lnTo>
                    <a:pt x="450" y="4124"/>
                  </a:lnTo>
                  <a:lnTo>
                    <a:pt x="422" y="4130"/>
                  </a:lnTo>
                  <a:lnTo>
                    <a:pt x="422" y="4130"/>
                  </a:lnTo>
                  <a:lnTo>
                    <a:pt x="2136" y="4120"/>
                  </a:lnTo>
                  <a:lnTo>
                    <a:pt x="2136" y="4120"/>
                  </a:lnTo>
                  <a:lnTo>
                    <a:pt x="2130" y="4120"/>
                  </a:lnTo>
                  <a:lnTo>
                    <a:pt x="2124" y="4120"/>
                  </a:lnTo>
                  <a:lnTo>
                    <a:pt x="2118" y="4118"/>
                  </a:lnTo>
                  <a:lnTo>
                    <a:pt x="2114" y="4114"/>
                  </a:lnTo>
                  <a:lnTo>
                    <a:pt x="2114" y="4114"/>
                  </a:lnTo>
                  <a:lnTo>
                    <a:pt x="2158" y="4114"/>
                  </a:lnTo>
                  <a:lnTo>
                    <a:pt x="2158" y="4114"/>
                  </a:lnTo>
                  <a:lnTo>
                    <a:pt x="2150" y="4116"/>
                  </a:lnTo>
                  <a:lnTo>
                    <a:pt x="2146" y="4118"/>
                  </a:lnTo>
                  <a:lnTo>
                    <a:pt x="2144" y="4120"/>
                  </a:lnTo>
                  <a:lnTo>
                    <a:pt x="2144" y="4120"/>
                  </a:lnTo>
                  <a:lnTo>
                    <a:pt x="2202" y="4120"/>
                  </a:lnTo>
                  <a:lnTo>
                    <a:pt x="2202" y="4120"/>
                  </a:lnTo>
                  <a:lnTo>
                    <a:pt x="2198" y="4120"/>
                  </a:lnTo>
                  <a:lnTo>
                    <a:pt x="2204" y="4118"/>
                  </a:lnTo>
                  <a:lnTo>
                    <a:pt x="2204" y="4118"/>
                  </a:lnTo>
                  <a:lnTo>
                    <a:pt x="2194" y="4122"/>
                  </a:lnTo>
                  <a:lnTo>
                    <a:pt x="2184" y="4124"/>
                  </a:lnTo>
                  <a:lnTo>
                    <a:pt x="2178" y="4120"/>
                  </a:lnTo>
                  <a:lnTo>
                    <a:pt x="2174" y="4114"/>
                  </a:lnTo>
                  <a:lnTo>
                    <a:pt x="2174" y="4114"/>
                  </a:lnTo>
                  <a:lnTo>
                    <a:pt x="2228" y="4114"/>
                  </a:lnTo>
                  <a:lnTo>
                    <a:pt x="2282" y="4114"/>
                  </a:lnTo>
                  <a:lnTo>
                    <a:pt x="2282" y="4114"/>
                  </a:lnTo>
                  <a:lnTo>
                    <a:pt x="2266" y="4116"/>
                  </a:lnTo>
                  <a:lnTo>
                    <a:pt x="2252" y="4116"/>
                  </a:lnTo>
                  <a:lnTo>
                    <a:pt x="2222" y="4116"/>
                  </a:lnTo>
                  <a:lnTo>
                    <a:pt x="2222" y="4116"/>
                  </a:lnTo>
                  <a:lnTo>
                    <a:pt x="2302" y="4120"/>
                  </a:lnTo>
                  <a:lnTo>
                    <a:pt x="2382" y="4122"/>
                  </a:lnTo>
                  <a:lnTo>
                    <a:pt x="2462" y="4122"/>
                  </a:lnTo>
                  <a:lnTo>
                    <a:pt x="2542" y="4122"/>
                  </a:lnTo>
                  <a:lnTo>
                    <a:pt x="2702" y="4116"/>
                  </a:lnTo>
                  <a:lnTo>
                    <a:pt x="2862" y="4114"/>
                  </a:lnTo>
                  <a:lnTo>
                    <a:pt x="2862" y="4114"/>
                  </a:lnTo>
                  <a:lnTo>
                    <a:pt x="3170" y="4114"/>
                  </a:lnTo>
                  <a:lnTo>
                    <a:pt x="3170" y="4114"/>
                  </a:lnTo>
                  <a:lnTo>
                    <a:pt x="3214" y="4116"/>
                  </a:lnTo>
                  <a:lnTo>
                    <a:pt x="3274" y="4122"/>
                  </a:lnTo>
                  <a:lnTo>
                    <a:pt x="3344" y="4128"/>
                  </a:lnTo>
                  <a:lnTo>
                    <a:pt x="3418" y="4134"/>
                  </a:lnTo>
                  <a:lnTo>
                    <a:pt x="3490" y="4138"/>
                  </a:lnTo>
                  <a:lnTo>
                    <a:pt x="3524" y="4138"/>
                  </a:lnTo>
                  <a:lnTo>
                    <a:pt x="3556" y="4138"/>
                  </a:lnTo>
                  <a:lnTo>
                    <a:pt x="3586" y="4136"/>
                  </a:lnTo>
                  <a:lnTo>
                    <a:pt x="3612" y="4132"/>
                  </a:lnTo>
                  <a:lnTo>
                    <a:pt x="3632" y="4126"/>
                  </a:lnTo>
                  <a:lnTo>
                    <a:pt x="3648" y="4116"/>
                  </a:lnTo>
                  <a:lnTo>
                    <a:pt x="3648" y="4116"/>
                  </a:lnTo>
                  <a:lnTo>
                    <a:pt x="3642" y="4118"/>
                  </a:lnTo>
                  <a:lnTo>
                    <a:pt x="3646" y="4118"/>
                  </a:lnTo>
                  <a:lnTo>
                    <a:pt x="3642" y="4118"/>
                  </a:lnTo>
                  <a:lnTo>
                    <a:pt x="3642" y="4118"/>
                  </a:lnTo>
                  <a:lnTo>
                    <a:pt x="3734" y="4118"/>
                  </a:lnTo>
                  <a:lnTo>
                    <a:pt x="3832" y="4118"/>
                  </a:lnTo>
                  <a:lnTo>
                    <a:pt x="3990" y="4114"/>
                  </a:lnTo>
                  <a:lnTo>
                    <a:pt x="3990" y="4114"/>
                  </a:lnTo>
                  <a:lnTo>
                    <a:pt x="4130" y="4112"/>
                  </a:lnTo>
                  <a:lnTo>
                    <a:pt x="4274" y="4108"/>
                  </a:lnTo>
                  <a:lnTo>
                    <a:pt x="4348" y="4108"/>
                  </a:lnTo>
                  <a:lnTo>
                    <a:pt x="4422" y="4108"/>
                  </a:lnTo>
                  <a:lnTo>
                    <a:pt x="4494" y="4110"/>
                  </a:lnTo>
                  <a:lnTo>
                    <a:pt x="4564" y="4116"/>
                  </a:lnTo>
                  <a:lnTo>
                    <a:pt x="4564" y="4116"/>
                  </a:lnTo>
                  <a:lnTo>
                    <a:pt x="4558" y="4116"/>
                  </a:lnTo>
                  <a:lnTo>
                    <a:pt x="4564" y="4116"/>
                  </a:lnTo>
                  <a:lnTo>
                    <a:pt x="4606" y="4118"/>
                  </a:lnTo>
                  <a:lnTo>
                    <a:pt x="4662" y="4118"/>
                  </a:lnTo>
                  <a:lnTo>
                    <a:pt x="4702" y="4116"/>
                  </a:lnTo>
                  <a:lnTo>
                    <a:pt x="4702" y="4116"/>
                  </a:lnTo>
                  <a:lnTo>
                    <a:pt x="4756" y="4114"/>
                  </a:lnTo>
                  <a:lnTo>
                    <a:pt x="4812" y="4116"/>
                  </a:lnTo>
                  <a:lnTo>
                    <a:pt x="4912" y="4122"/>
                  </a:lnTo>
                  <a:lnTo>
                    <a:pt x="4912" y="4122"/>
                  </a:lnTo>
                  <a:lnTo>
                    <a:pt x="4944" y="4116"/>
                  </a:lnTo>
                  <a:lnTo>
                    <a:pt x="4978" y="4112"/>
                  </a:lnTo>
                  <a:lnTo>
                    <a:pt x="5010" y="4110"/>
                  </a:lnTo>
                  <a:lnTo>
                    <a:pt x="5044" y="4110"/>
                  </a:lnTo>
                  <a:lnTo>
                    <a:pt x="5110" y="4114"/>
                  </a:lnTo>
                  <a:lnTo>
                    <a:pt x="5174" y="4118"/>
                  </a:lnTo>
                  <a:lnTo>
                    <a:pt x="5240" y="4124"/>
                  </a:lnTo>
                  <a:lnTo>
                    <a:pt x="5306" y="4128"/>
                  </a:lnTo>
                  <a:lnTo>
                    <a:pt x="5338" y="4128"/>
                  </a:lnTo>
                  <a:lnTo>
                    <a:pt x="5370" y="4126"/>
                  </a:lnTo>
                  <a:lnTo>
                    <a:pt x="5402" y="4122"/>
                  </a:lnTo>
                  <a:lnTo>
                    <a:pt x="5434" y="4116"/>
                  </a:lnTo>
                  <a:lnTo>
                    <a:pt x="5434" y="4116"/>
                  </a:lnTo>
                  <a:lnTo>
                    <a:pt x="5488" y="4114"/>
                  </a:lnTo>
                  <a:lnTo>
                    <a:pt x="5534" y="4112"/>
                  </a:lnTo>
                  <a:lnTo>
                    <a:pt x="5548" y="4112"/>
                  </a:lnTo>
                  <a:lnTo>
                    <a:pt x="5552" y="4114"/>
                  </a:lnTo>
                  <a:lnTo>
                    <a:pt x="5552" y="4114"/>
                  </a:lnTo>
                  <a:lnTo>
                    <a:pt x="5572" y="4106"/>
                  </a:lnTo>
                  <a:lnTo>
                    <a:pt x="5586" y="4100"/>
                  </a:lnTo>
                  <a:lnTo>
                    <a:pt x="5594" y="4098"/>
                  </a:lnTo>
                  <a:lnTo>
                    <a:pt x="5600" y="4096"/>
                  </a:lnTo>
                  <a:lnTo>
                    <a:pt x="5602" y="4088"/>
                  </a:lnTo>
                  <a:lnTo>
                    <a:pt x="5604" y="4078"/>
                  </a:lnTo>
                  <a:lnTo>
                    <a:pt x="5604" y="4028"/>
                  </a:lnTo>
                  <a:lnTo>
                    <a:pt x="5604" y="4028"/>
                  </a:lnTo>
                  <a:lnTo>
                    <a:pt x="5610" y="3756"/>
                  </a:lnTo>
                  <a:lnTo>
                    <a:pt x="5610" y="3756"/>
                  </a:lnTo>
                  <a:lnTo>
                    <a:pt x="5614" y="3536"/>
                  </a:lnTo>
                  <a:lnTo>
                    <a:pt x="5616" y="3316"/>
                  </a:lnTo>
                  <a:lnTo>
                    <a:pt x="5620" y="2876"/>
                  </a:lnTo>
                  <a:lnTo>
                    <a:pt x="5620" y="2876"/>
                  </a:lnTo>
                  <a:lnTo>
                    <a:pt x="5620" y="2676"/>
                  </a:lnTo>
                  <a:lnTo>
                    <a:pt x="5620" y="2478"/>
                  </a:lnTo>
                  <a:lnTo>
                    <a:pt x="5614" y="2080"/>
                  </a:lnTo>
                  <a:lnTo>
                    <a:pt x="5608" y="1680"/>
                  </a:lnTo>
                  <a:lnTo>
                    <a:pt x="5602" y="1282"/>
                  </a:lnTo>
                  <a:lnTo>
                    <a:pt x="5602" y="1282"/>
                  </a:lnTo>
                  <a:close/>
                  <a:moveTo>
                    <a:pt x="42" y="3306"/>
                  </a:moveTo>
                  <a:lnTo>
                    <a:pt x="42" y="3306"/>
                  </a:lnTo>
                  <a:lnTo>
                    <a:pt x="40" y="3306"/>
                  </a:lnTo>
                  <a:lnTo>
                    <a:pt x="40" y="3306"/>
                  </a:lnTo>
                  <a:lnTo>
                    <a:pt x="42" y="3306"/>
                  </a:lnTo>
                  <a:lnTo>
                    <a:pt x="42" y="3306"/>
                  </a:lnTo>
                  <a:close/>
                  <a:moveTo>
                    <a:pt x="8" y="4106"/>
                  </a:moveTo>
                  <a:lnTo>
                    <a:pt x="8" y="4106"/>
                  </a:lnTo>
                  <a:lnTo>
                    <a:pt x="8" y="4094"/>
                  </a:lnTo>
                  <a:lnTo>
                    <a:pt x="8" y="4106"/>
                  </a:lnTo>
                  <a:lnTo>
                    <a:pt x="8" y="4106"/>
                  </a:lnTo>
                  <a:close/>
                  <a:moveTo>
                    <a:pt x="14" y="1158"/>
                  </a:moveTo>
                  <a:lnTo>
                    <a:pt x="14" y="1158"/>
                  </a:lnTo>
                  <a:lnTo>
                    <a:pt x="16" y="1144"/>
                  </a:lnTo>
                  <a:lnTo>
                    <a:pt x="16" y="1144"/>
                  </a:lnTo>
                  <a:lnTo>
                    <a:pt x="18" y="1152"/>
                  </a:lnTo>
                  <a:lnTo>
                    <a:pt x="18" y="1154"/>
                  </a:lnTo>
                  <a:lnTo>
                    <a:pt x="14" y="1158"/>
                  </a:lnTo>
                  <a:lnTo>
                    <a:pt x="14" y="1158"/>
                  </a:lnTo>
                  <a:close/>
                  <a:moveTo>
                    <a:pt x="42" y="3402"/>
                  </a:moveTo>
                  <a:lnTo>
                    <a:pt x="42" y="3402"/>
                  </a:lnTo>
                  <a:lnTo>
                    <a:pt x="36" y="3404"/>
                  </a:lnTo>
                  <a:lnTo>
                    <a:pt x="32" y="3402"/>
                  </a:lnTo>
                  <a:lnTo>
                    <a:pt x="30" y="3402"/>
                  </a:lnTo>
                  <a:lnTo>
                    <a:pt x="28" y="3400"/>
                  </a:lnTo>
                  <a:lnTo>
                    <a:pt x="28" y="3392"/>
                  </a:lnTo>
                  <a:lnTo>
                    <a:pt x="30" y="3386"/>
                  </a:lnTo>
                  <a:lnTo>
                    <a:pt x="34" y="3382"/>
                  </a:lnTo>
                  <a:lnTo>
                    <a:pt x="36" y="3380"/>
                  </a:lnTo>
                  <a:lnTo>
                    <a:pt x="38" y="3380"/>
                  </a:lnTo>
                  <a:lnTo>
                    <a:pt x="40" y="3384"/>
                  </a:lnTo>
                  <a:lnTo>
                    <a:pt x="42" y="3388"/>
                  </a:lnTo>
                  <a:lnTo>
                    <a:pt x="42" y="3402"/>
                  </a:lnTo>
                  <a:lnTo>
                    <a:pt x="42" y="3402"/>
                  </a:lnTo>
                  <a:lnTo>
                    <a:pt x="38" y="3402"/>
                  </a:lnTo>
                  <a:lnTo>
                    <a:pt x="40" y="3402"/>
                  </a:lnTo>
                  <a:lnTo>
                    <a:pt x="40" y="3400"/>
                  </a:lnTo>
                  <a:lnTo>
                    <a:pt x="42" y="3402"/>
                  </a:lnTo>
                  <a:lnTo>
                    <a:pt x="42" y="3402"/>
                  </a:lnTo>
                  <a:close/>
                  <a:moveTo>
                    <a:pt x="48" y="3384"/>
                  </a:moveTo>
                  <a:lnTo>
                    <a:pt x="48" y="3384"/>
                  </a:lnTo>
                  <a:lnTo>
                    <a:pt x="44" y="3378"/>
                  </a:lnTo>
                  <a:lnTo>
                    <a:pt x="44" y="3376"/>
                  </a:lnTo>
                  <a:lnTo>
                    <a:pt x="50" y="3382"/>
                  </a:lnTo>
                  <a:lnTo>
                    <a:pt x="54" y="3388"/>
                  </a:lnTo>
                  <a:lnTo>
                    <a:pt x="52" y="3388"/>
                  </a:lnTo>
                  <a:lnTo>
                    <a:pt x="48" y="3384"/>
                  </a:lnTo>
                  <a:lnTo>
                    <a:pt x="48" y="3384"/>
                  </a:lnTo>
                  <a:lnTo>
                    <a:pt x="48" y="3384"/>
                  </a:lnTo>
                  <a:lnTo>
                    <a:pt x="48" y="3384"/>
                  </a:lnTo>
                  <a:lnTo>
                    <a:pt x="48" y="3386"/>
                  </a:lnTo>
                  <a:lnTo>
                    <a:pt x="48" y="3384"/>
                  </a:lnTo>
                  <a:lnTo>
                    <a:pt x="48" y="3384"/>
                  </a:lnTo>
                  <a:close/>
                  <a:moveTo>
                    <a:pt x="56" y="1198"/>
                  </a:moveTo>
                  <a:lnTo>
                    <a:pt x="56" y="1198"/>
                  </a:lnTo>
                  <a:lnTo>
                    <a:pt x="58" y="1194"/>
                  </a:lnTo>
                  <a:lnTo>
                    <a:pt x="56" y="1198"/>
                  </a:lnTo>
                  <a:lnTo>
                    <a:pt x="56" y="1198"/>
                  </a:lnTo>
                  <a:lnTo>
                    <a:pt x="56" y="1198"/>
                  </a:lnTo>
                  <a:lnTo>
                    <a:pt x="56" y="1198"/>
                  </a:lnTo>
                  <a:lnTo>
                    <a:pt x="56" y="1198"/>
                  </a:lnTo>
                  <a:close/>
                  <a:moveTo>
                    <a:pt x="222" y="62"/>
                  </a:moveTo>
                  <a:lnTo>
                    <a:pt x="218" y="62"/>
                  </a:lnTo>
                  <a:lnTo>
                    <a:pt x="218" y="62"/>
                  </a:lnTo>
                  <a:lnTo>
                    <a:pt x="220" y="62"/>
                  </a:lnTo>
                  <a:lnTo>
                    <a:pt x="222" y="62"/>
                  </a:lnTo>
                  <a:lnTo>
                    <a:pt x="222" y="62"/>
                  </a:lnTo>
                  <a:close/>
                  <a:moveTo>
                    <a:pt x="64" y="3768"/>
                  </a:moveTo>
                  <a:lnTo>
                    <a:pt x="64" y="3768"/>
                  </a:lnTo>
                  <a:lnTo>
                    <a:pt x="62" y="3764"/>
                  </a:lnTo>
                  <a:lnTo>
                    <a:pt x="64" y="3768"/>
                  </a:lnTo>
                  <a:lnTo>
                    <a:pt x="64" y="3768"/>
                  </a:lnTo>
                  <a:lnTo>
                    <a:pt x="64" y="3768"/>
                  </a:lnTo>
                  <a:lnTo>
                    <a:pt x="64" y="3768"/>
                  </a:lnTo>
                  <a:lnTo>
                    <a:pt x="64" y="3768"/>
                  </a:lnTo>
                  <a:close/>
                  <a:moveTo>
                    <a:pt x="96" y="3380"/>
                  </a:moveTo>
                  <a:lnTo>
                    <a:pt x="96" y="3380"/>
                  </a:lnTo>
                  <a:lnTo>
                    <a:pt x="96" y="3374"/>
                  </a:lnTo>
                  <a:lnTo>
                    <a:pt x="98" y="3378"/>
                  </a:lnTo>
                  <a:lnTo>
                    <a:pt x="98" y="3382"/>
                  </a:lnTo>
                  <a:lnTo>
                    <a:pt x="96" y="3380"/>
                  </a:lnTo>
                  <a:lnTo>
                    <a:pt x="96" y="3380"/>
                  </a:lnTo>
                  <a:lnTo>
                    <a:pt x="98" y="3380"/>
                  </a:lnTo>
                  <a:lnTo>
                    <a:pt x="96" y="3380"/>
                  </a:lnTo>
                  <a:lnTo>
                    <a:pt x="96" y="3380"/>
                  </a:lnTo>
                  <a:close/>
                  <a:moveTo>
                    <a:pt x="106" y="3258"/>
                  </a:moveTo>
                  <a:lnTo>
                    <a:pt x="106" y="3258"/>
                  </a:lnTo>
                  <a:lnTo>
                    <a:pt x="104" y="3260"/>
                  </a:lnTo>
                  <a:lnTo>
                    <a:pt x="106" y="3258"/>
                  </a:lnTo>
                  <a:lnTo>
                    <a:pt x="108" y="3258"/>
                  </a:lnTo>
                  <a:lnTo>
                    <a:pt x="106" y="3258"/>
                  </a:lnTo>
                  <a:lnTo>
                    <a:pt x="106" y="3258"/>
                  </a:lnTo>
                  <a:lnTo>
                    <a:pt x="104" y="3260"/>
                  </a:lnTo>
                  <a:lnTo>
                    <a:pt x="106" y="3258"/>
                  </a:lnTo>
                  <a:lnTo>
                    <a:pt x="108" y="3258"/>
                  </a:lnTo>
                  <a:lnTo>
                    <a:pt x="106" y="3258"/>
                  </a:lnTo>
                  <a:lnTo>
                    <a:pt x="106" y="3258"/>
                  </a:lnTo>
                  <a:close/>
                  <a:moveTo>
                    <a:pt x="130" y="104"/>
                  </a:moveTo>
                  <a:lnTo>
                    <a:pt x="130" y="104"/>
                  </a:lnTo>
                  <a:lnTo>
                    <a:pt x="108" y="112"/>
                  </a:lnTo>
                  <a:lnTo>
                    <a:pt x="120" y="108"/>
                  </a:lnTo>
                  <a:lnTo>
                    <a:pt x="138" y="102"/>
                  </a:lnTo>
                  <a:lnTo>
                    <a:pt x="138" y="102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28" y="104"/>
                  </a:lnTo>
                  <a:lnTo>
                    <a:pt x="130" y="104"/>
                  </a:lnTo>
                  <a:lnTo>
                    <a:pt x="130" y="104"/>
                  </a:lnTo>
                  <a:close/>
                  <a:moveTo>
                    <a:pt x="160" y="3242"/>
                  </a:moveTo>
                  <a:lnTo>
                    <a:pt x="160" y="3242"/>
                  </a:lnTo>
                  <a:lnTo>
                    <a:pt x="152" y="3238"/>
                  </a:lnTo>
                  <a:lnTo>
                    <a:pt x="150" y="3232"/>
                  </a:lnTo>
                  <a:lnTo>
                    <a:pt x="152" y="3230"/>
                  </a:lnTo>
                  <a:lnTo>
                    <a:pt x="158" y="3228"/>
                  </a:lnTo>
                  <a:lnTo>
                    <a:pt x="162" y="3228"/>
                  </a:lnTo>
                  <a:lnTo>
                    <a:pt x="166" y="3230"/>
                  </a:lnTo>
                  <a:lnTo>
                    <a:pt x="166" y="3234"/>
                  </a:lnTo>
                  <a:lnTo>
                    <a:pt x="160" y="3242"/>
                  </a:lnTo>
                  <a:lnTo>
                    <a:pt x="160" y="3242"/>
                  </a:lnTo>
                  <a:lnTo>
                    <a:pt x="160" y="3240"/>
                  </a:lnTo>
                  <a:lnTo>
                    <a:pt x="162" y="3240"/>
                  </a:lnTo>
                  <a:lnTo>
                    <a:pt x="162" y="3240"/>
                  </a:lnTo>
                  <a:lnTo>
                    <a:pt x="160" y="3242"/>
                  </a:lnTo>
                  <a:lnTo>
                    <a:pt x="160" y="3242"/>
                  </a:lnTo>
                  <a:close/>
                  <a:moveTo>
                    <a:pt x="164" y="3250"/>
                  </a:moveTo>
                  <a:lnTo>
                    <a:pt x="164" y="3250"/>
                  </a:lnTo>
                  <a:lnTo>
                    <a:pt x="164" y="3250"/>
                  </a:lnTo>
                  <a:lnTo>
                    <a:pt x="164" y="3250"/>
                  </a:lnTo>
                  <a:lnTo>
                    <a:pt x="164" y="3250"/>
                  </a:lnTo>
                  <a:lnTo>
                    <a:pt x="164" y="3250"/>
                  </a:lnTo>
                  <a:lnTo>
                    <a:pt x="164" y="3250"/>
                  </a:lnTo>
                  <a:lnTo>
                    <a:pt x="164" y="3250"/>
                  </a:lnTo>
                  <a:close/>
                  <a:moveTo>
                    <a:pt x="174" y="110"/>
                  </a:moveTo>
                  <a:lnTo>
                    <a:pt x="174" y="110"/>
                  </a:lnTo>
                  <a:lnTo>
                    <a:pt x="182" y="106"/>
                  </a:lnTo>
                  <a:lnTo>
                    <a:pt x="186" y="104"/>
                  </a:lnTo>
                  <a:lnTo>
                    <a:pt x="192" y="104"/>
                  </a:lnTo>
                  <a:lnTo>
                    <a:pt x="192" y="106"/>
                  </a:lnTo>
                  <a:lnTo>
                    <a:pt x="190" y="108"/>
                  </a:lnTo>
                  <a:lnTo>
                    <a:pt x="174" y="110"/>
                  </a:lnTo>
                  <a:lnTo>
                    <a:pt x="174" y="110"/>
                  </a:lnTo>
                  <a:lnTo>
                    <a:pt x="176" y="110"/>
                  </a:lnTo>
                  <a:lnTo>
                    <a:pt x="174" y="110"/>
                  </a:lnTo>
                  <a:lnTo>
                    <a:pt x="174" y="110"/>
                  </a:lnTo>
                  <a:close/>
                  <a:moveTo>
                    <a:pt x="190" y="4018"/>
                  </a:moveTo>
                  <a:lnTo>
                    <a:pt x="190" y="4022"/>
                  </a:lnTo>
                  <a:lnTo>
                    <a:pt x="190" y="4022"/>
                  </a:lnTo>
                  <a:lnTo>
                    <a:pt x="190" y="4020"/>
                  </a:lnTo>
                  <a:lnTo>
                    <a:pt x="190" y="4018"/>
                  </a:lnTo>
                  <a:lnTo>
                    <a:pt x="190" y="4018"/>
                  </a:lnTo>
                  <a:close/>
                  <a:moveTo>
                    <a:pt x="194" y="3304"/>
                  </a:moveTo>
                  <a:lnTo>
                    <a:pt x="194" y="3304"/>
                  </a:lnTo>
                  <a:lnTo>
                    <a:pt x="198" y="3296"/>
                  </a:lnTo>
                  <a:lnTo>
                    <a:pt x="200" y="3292"/>
                  </a:lnTo>
                  <a:lnTo>
                    <a:pt x="202" y="3296"/>
                  </a:lnTo>
                  <a:lnTo>
                    <a:pt x="204" y="3300"/>
                  </a:lnTo>
                  <a:lnTo>
                    <a:pt x="204" y="3306"/>
                  </a:lnTo>
                  <a:lnTo>
                    <a:pt x="202" y="3310"/>
                  </a:lnTo>
                  <a:lnTo>
                    <a:pt x="202" y="3310"/>
                  </a:lnTo>
                  <a:lnTo>
                    <a:pt x="200" y="3310"/>
                  </a:lnTo>
                  <a:lnTo>
                    <a:pt x="194" y="3304"/>
                  </a:lnTo>
                  <a:lnTo>
                    <a:pt x="194" y="3304"/>
                  </a:lnTo>
                  <a:lnTo>
                    <a:pt x="196" y="3304"/>
                  </a:lnTo>
                  <a:lnTo>
                    <a:pt x="196" y="3306"/>
                  </a:lnTo>
                  <a:lnTo>
                    <a:pt x="196" y="3306"/>
                  </a:lnTo>
                  <a:lnTo>
                    <a:pt x="194" y="3304"/>
                  </a:lnTo>
                  <a:lnTo>
                    <a:pt x="194" y="3304"/>
                  </a:lnTo>
                  <a:close/>
                  <a:moveTo>
                    <a:pt x="212" y="4018"/>
                  </a:moveTo>
                  <a:lnTo>
                    <a:pt x="212" y="4018"/>
                  </a:lnTo>
                  <a:lnTo>
                    <a:pt x="212" y="4012"/>
                  </a:lnTo>
                  <a:lnTo>
                    <a:pt x="210" y="4016"/>
                  </a:lnTo>
                  <a:lnTo>
                    <a:pt x="208" y="4032"/>
                  </a:lnTo>
                  <a:lnTo>
                    <a:pt x="208" y="4042"/>
                  </a:lnTo>
                  <a:lnTo>
                    <a:pt x="212" y="4018"/>
                  </a:lnTo>
                  <a:lnTo>
                    <a:pt x="212" y="4018"/>
                  </a:lnTo>
                  <a:lnTo>
                    <a:pt x="212" y="4020"/>
                  </a:lnTo>
                  <a:lnTo>
                    <a:pt x="212" y="4018"/>
                  </a:lnTo>
                  <a:lnTo>
                    <a:pt x="212" y="4018"/>
                  </a:lnTo>
                  <a:close/>
                  <a:moveTo>
                    <a:pt x="200" y="82"/>
                  </a:moveTo>
                  <a:lnTo>
                    <a:pt x="200" y="82"/>
                  </a:lnTo>
                  <a:lnTo>
                    <a:pt x="212" y="80"/>
                  </a:lnTo>
                  <a:lnTo>
                    <a:pt x="224" y="80"/>
                  </a:lnTo>
                  <a:lnTo>
                    <a:pt x="226" y="80"/>
                  </a:lnTo>
                  <a:lnTo>
                    <a:pt x="224" y="80"/>
                  </a:lnTo>
                  <a:lnTo>
                    <a:pt x="200" y="82"/>
                  </a:lnTo>
                  <a:lnTo>
                    <a:pt x="200" y="82"/>
                  </a:lnTo>
                  <a:lnTo>
                    <a:pt x="206" y="82"/>
                  </a:lnTo>
                  <a:lnTo>
                    <a:pt x="200" y="82"/>
                  </a:lnTo>
                  <a:lnTo>
                    <a:pt x="200" y="82"/>
                  </a:lnTo>
                  <a:close/>
                  <a:moveTo>
                    <a:pt x="242" y="3438"/>
                  </a:moveTo>
                  <a:lnTo>
                    <a:pt x="242" y="3438"/>
                  </a:lnTo>
                  <a:lnTo>
                    <a:pt x="236" y="3436"/>
                  </a:lnTo>
                  <a:lnTo>
                    <a:pt x="234" y="3434"/>
                  </a:lnTo>
                  <a:lnTo>
                    <a:pt x="234" y="3432"/>
                  </a:lnTo>
                  <a:lnTo>
                    <a:pt x="236" y="3432"/>
                  </a:lnTo>
                  <a:lnTo>
                    <a:pt x="238" y="3432"/>
                  </a:lnTo>
                  <a:lnTo>
                    <a:pt x="240" y="3432"/>
                  </a:lnTo>
                  <a:lnTo>
                    <a:pt x="242" y="3434"/>
                  </a:lnTo>
                  <a:lnTo>
                    <a:pt x="242" y="3438"/>
                  </a:lnTo>
                  <a:lnTo>
                    <a:pt x="242" y="3438"/>
                  </a:lnTo>
                  <a:lnTo>
                    <a:pt x="240" y="3438"/>
                  </a:lnTo>
                  <a:lnTo>
                    <a:pt x="240" y="3436"/>
                  </a:lnTo>
                  <a:lnTo>
                    <a:pt x="242" y="3436"/>
                  </a:lnTo>
                  <a:lnTo>
                    <a:pt x="242" y="3438"/>
                  </a:lnTo>
                  <a:lnTo>
                    <a:pt x="242" y="3438"/>
                  </a:lnTo>
                  <a:close/>
                  <a:moveTo>
                    <a:pt x="260" y="4066"/>
                  </a:moveTo>
                  <a:lnTo>
                    <a:pt x="260" y="4066"/>
                  </a:lnTo>
                  <a:lnTo>
                    <a:pt x="254" y="4060"/>
                  </a:lnTo>
                  <a:lnTo>
                    <a:pt x="250" y="4052"/>
                  </a:lnTo>
                  <a:lnTo>
                    <a:pt x="250" y="4048"/>
                  </a:lnTo>
                  <a:lnTo>
                    <a:pt x="250" y="4046"/>
                  </a:lnTo>
                  <a:lnTo>
                    <a:pt x="252" y="4044"/>
                  </a:lnTo>
                  <a:lnTo>
                    <a:pt x="254" y="4048"/>
                  </a:lnTo>
                  <a:lnTo>
                    <a:pt x="256" y="4054"/>
                  </a:lnTo>
                  <a:lnTo>
                    <a:pt x="260" y="4066"/>
                  </a:lnTo>
                  <a:lnTo>
                    <a:pt x="260" y="4066"/>
                  </a:lnTo>
                  <a:lnTo>
                    <a:pt x="258" y="4064"/>
                  </a:lnTo>
                  <a:lnTo>
                    <a:pt x="260" y="4066"/>
                  </a:lnTo>
                  <a:lnTo>
                    <a:pt x="260" y="4066"/>
                  </a:lnTo>
                  <a:close/>
                  <a:moveTo>
                    <a:pt x="298" y="3602"/>
                  </a:moveTo>
                  <a:lnTo>
                    <a:pt x="298" y="3602"/>
                  </a:lnTo>
                  <a:lnTo>
                    <a:pt x="298" y="3608"/>
                  </a:lnTo>
                  <a:lnTo>
                    <a:pt x="296" y="3614"/>
                  </a:lnTo>
                  <a:lnTo>
                    <a:pt x="292" y="3616"/>
                  </a:lnTo>
                  <a:lnTo>
                    <a:pt x="288" y="3618"/>
                  </a:lnTo>
                  <a:lnTo>
                    <a:pt x="280" y="3618"/>
                  </a:lnTo>
                  <a:lnTo>
                    <a:pt x="270" y="3616"/>
                  </a:lnTo>
                  <a:lnTo>
                    <a:pt x="270" y="3616"/>
                  </a:lnTo>
                  <a:lnTo>
                    <a:pt x="266" y="3602"/>
                  </a:lnTo>
                  <a:lnTo>
                    <a:pt x="266" y="3586"/>
                  </a:lnTo>
                  <a:lnTo>
                    <a:pt x="268" y="3572"/>
                  </a:lnTo>
                  <a:lnTo>
                    <a:pt x="274" y="3556"/>
                  </a:lnTo>
                  <a:lnTo>
                    <a:pt x="274" y="3556"/>
                  </a:lnTo>
                  <a:lnTo>
                    <a:pt x="280" y="3556"/>
                  </a:lnTo>
                  <a:lnTo>
                    <a:pt x="286" y="3560"/>
                  </a:lnTo>
                  <a:lnTo>
                    <a:pt x="290" y="3566"/>
                  </a:lnTo>
                  <a:lnTo>
                    <a:pt x="294" y="3574"/>
                  </a:lnTo>
                  <a:lnTo>
                    <a:pt x="298" y="3590"/>
                  </a:lnTo>
                  <a:lnTo>
                    <a:pt x="300" y="3598"/>
                  </a:lnTo>
                  <a:lnTo>
                    <a:pt x="298" y="3602"/>
                  </a:lnTo>
                  <a:lnTo>
                    <a:pt x="298" y="3602"/>
                  </a:lnTo>
                  <a:lnTo>
                    <a:pt x="300" y="3598"/>
                  </a:lnTo>
                  <a:lnTo>
                    <a:pt x="298" y="3602"/>
                  </a:lnTo>
                  <a:lnTo>
                    <a:pt x="298" y="3602"/>
                  </a:lnTo>
                  <a:close/>
                  <a:moveTo>
                    <a:pt x="304" y="390"/>
                  </a:moveTo>
                  <a:lnTo>
                    <a:pt x="304" y="390"/>
                  </a:lnTo>
                  <a:lnTo>
                    <a:pt x="308" y="386"/>
                  </a:lnTo>
                  <a:lnTo>
                    <a:pt x="308" y="386"/>
                  </a:lnTo>
                  <a:lnTo>
                    <a:pt x="306" y="388"/>
                  </a:lnTo>
                  <a:lnTo>
                    <a:pt x="304" y="390"/>
                  </a:lnTo>
                  <a:lnTo>
                    <a:pt x="304" y="390"/>
                  </a:lnTo>
                  <a:lnTo>
                    <a:pt x="306" y="390"/>
                  </a:lnTo>
                  <a:lnTo>
                    <a:pt x="304" y="390"/>
                  </a:lnTo>
                  <a:lnTo>
                    <a:pt x="304" y="390"/>
                  </a:lnTo>
                  <a:close/>
                  <a:moveTo>
                    <a:pt x="662" y="166"/>
                  </a:moveTo>
                  <a:lnTo>
                    <a:pt x="662" y="166"/>
                  </a:lnTo>
                  <a:lnTo>
                    <a:pt x="668" y="170"/>
                  </a:lnTo>
                  <a:lnTo>
                    <a:pt x="662" y="170"/>
                  </a:lnTo>
                  <a:lnTo>
                    <a:pt x="658" y="168"/>
                  </a:lnTo>
                  <a:lnTo>
                    <a:pt x="658" y="166"/>
                  </a:lnTo>
                  <a:lnTo>
                    <a:pt x="662" y="166"/>
                  </a:lnTo>
                  <a:lnTo>
                    <a:pt x="662" y="166"/>
                  </a:lnTo>
                  <a:lnTo>
                    <a:pt x="664" y="168"/>
                  </a:lnTo>
                  <a:lnTo>
                    <a:pt x="662" y="168"/>
                  </a:lnTo>
                  <a:lnTo>
                    <a:pt x="662" y="166"/>
                  </a:lnTo>
                  <a:lnTo>
                    <a:pt x="662" y="166"/>
                  </a:lnTo>
                  <a:lnTo>
                    <a:pt x="662" y="166"/>
                  </a:lnTo>
                  <a:close/>
                  <a:moveTo>
                    <a:pt x="584" y="254"/>
                  </a:moveTo>
                  <a:lnTo>
                    <a:pt x="584" y="254"/>
                  </a:lnTo>
                  <a:lnTo>
                    <a:pt x="584" y="256"/>
                  </a:lnTo>
                  <a:lnTo>
                    <a:pt x="584" y="254"/>
                  </a:lnTo>
                  <a:lnTo>
                    <a:pt x="584" y="254"/>
                  </a:lnTo>
                  <a:close/>
                  <a:moveTo>
                    <a:pt x="520" y="180"/>
                  </a:moveTo>
                  <a:lnTo>
                    <a:pt x="520" y="180"/>
                  </a:lnTo>
                  <a:lnTo>
                    <a:pt x="528" y="176"/>
                  </a:lnTo>
                  <a:lnTo>
                    <a:pt x="540" y="170"/>
                  </a:lnTo>
                  <a:lnTo>
                    <a:pt x="546" y="168"/>
                  </a:lnTo>
                  <a:lnTo>
                    <a:pt x="554" y="170"/>
                  </a:lnTo>
                  <a:lnTo>
                    <a:pt x="562" y="174"/>
                  </a:lnTo>
                  <a:lnTo>
                    <a:pt x="568" y="180"/>
                  </a:lnTo>
                  <a:lnTo>
                    <a:pt x="568" y="180"/>
                  </a:lnTo>
                  <a:lnTo>
                    <a:pt x="570" y="186"/>
                  </a:lnTo>
                  <a:lnTo>
                    <a:pt x="568" y="190"/>
                  </a:lnTo>
                  <a:lnTo>
                    <a:pt x="566" y="194"/>
                  </a:lnTo>
                  <a:lnTo>
                    <a:pt x="562" y="194"/>
                  </a:lnTo>
                  <a:lnTo>
                    <a:pt x="554" y="194"/>
                  </a:lnTo>
                  <a:lnTo>
                    <a:pt x="544" y="192"/>
                  </a:lnTo>
                  <a:lnTo>
                    <a:pt x="524" y="184"/>
                  </a:lnTo>
                  <a:lnTo>
                    <a:pt x="520" y="180"/>
                  </a:lnTo>
                  <a:lnTo>
                    <a:pt x="518" y="180"/>
                  </a:lnTo>
                  <a:lnTo>
                    <a:pt x="520" y="180"/>
                  </a:lnTo>
                  <a:lnTo>
                    <a:pt x="520" y="180"/>
                  </a:lnTo>
                  <a:lnTo>
                    <a:pt x="522" y="178"/>
                  </a:lnTo>
                  <a:lnTo>
                    <a:pt x="520" y="180"/>
                  </a:lnTo>
                  <a:lnTo>
                    <a:pt x="520" y="180"/>
                  </a:lnTo>
                  <a:close/>
                  <a:moveTo>
                    <a:pt x="540" y="250"/>
                  </a:moveTo>
                  <a:lnTo>
                    <a:pt x="540" y="250"/>
                  </a:lnTo>
                  <a:lnTo>
                    <a:pt x="538" y="254"/>
                  </a:lnTo>
                  <a:lnTo>
                    <a:pt x="540" y="254"/>
                  </a:lnTo>
                  <a:lnTo>
                    <a:pt x="550" y="252"/>
                  </a:lnTo>
                  <a:lnTo>
                    <a:pt x="556" y="250"/>
                  </a:lnTo>
                  <a:lnTo>
                    <a:pt x="540" y="250"/>
                  </a:lnTo>
                  <a:lnTo>
                    <a:pt x="540" y="250"/>
                  </a:lnTo>
                  <a:lnTo>
                    <a:pt x="542" y="250"/>
                  </a:lnTo>
                  <a:lnTo>
                    <a:pt x="540" y="250"/>
                  </a:lnTo>
                  <a:lnTo>
                    <a:pt x="540" y="250"/>
                  </a:lnTo>
                  <a:close/>
                  <a:moveTo>
                    <a:pt x="480" y="1638"/>
                  </a:moveTo>
                  <a:lnTo>
                    <a:pt x="480" y="1638"/>
                  </a:lnTo>
                  <a:lnTo>
                    <a:pt x="474" y="1640"/>
                  </a:lnTo>
                  <a:lnTo>
                    <a:pt x="480" y="1638"/>
                  </a:lnTo>
                  <a:lnTo>
                    <a:pt x="480" y="1638"/>
                  </a:lnTo>
                  <a:close/>
                  <a:moveTo>
                    <a:pt x="474" y="1686"/>
                  </a:moveTo>
                  <a:lnTo>
                    <a:pt x="474" y="1686"/>
                  </a:lnTo>
                  <a:lnTo>
                    <a:pt x="480" y="1684"/>
                  </a:lnTo>
                  <a:lnTo>
                    <a:pt x="488" y="1684"/>
                  </a:lnTo>
                  <a:lnTo>
                    <a:pt x="496" y="1686"/>
                  </a:lnTo>
                  <a:lnTo>
                    <a:pt x="504" y="1688"/>
                  </a:lnTo>
                  <a:lnTo>
                    <a:pt x="510" y="1694"/>
                  </a:lnTo>
                  <a:lnTo>
                    <a:pt x="516" y="1704"/>
                  </a:lnTo>
                  <a:lnTo>
                    <a:pt x="518" y="1718"/>
                  </a:lnTo>
                  <a:lnTo>
                    <a:pt x="518" y="1718"/>
                  </a:lnTo>
                  <a:lnTo>
                    <a:pt x="514" y="1722"/>
                  </a:lnTo>
                  <a:lnTo>
                    <a:pt x="512" y="1724"/>
                  </a:lnTo>
                  <a:lnTo>
                    <a:pt x="508" y="1726"/>
                  </a:lnTo>
                  <a:lnTo>
                    <a:pt x="504" y="1724"/>
                  </a:lnTo>
                  <a:lnTo>
                    <a:pt x="498" y="1720"/>
                  </a:lnTo>
                  <a:lnTo>
                    <a:pt x="492" y="1712"/>
                  </a:lnTo>
                  <a:lnTo>
                    <a:pt x="480" y="1694"/>
                  </a:lnTo>
                  <a:lnTo>
                    <a:pt x="474" y="1686"/>
                  </a:lnTo>
                  <a:lnTo>
                    <a:pt x="474" y="1686"/>
                  </a:lnTo>
                  <a:lnTo>
                    <a:pt x="474" y="1686"/>
                  </a:lnTo>
                  <a:lnTo>
                    <a:pt x="474" y="1686"/>
                  </a:lnTo>
                  <a:lnTo>
                    <a:pt x="474" y="1686"/>
                  </a:lnTo>
                  <a:close/>
                  <a:moveTo>
                    <a:pt x="466" y="1278"/>
                  </a:moveTo>
                  <a:lnTo>
                    <a:pt x="466" y="1278"/>
                  </a:lnTo>
                  <a:lnTo>
                    <a:pt x="462" y="1282"/>
                  </a:lnTo>
                  <a:lnTo>
                    <a:pt x="466" y="1278"/>
                  </a:lnTo>
                  <a:lnTo>
                    <a:pt x="466" y="1278"/>
                  </a:lnTo>
                  <a:close/>
                  <a:moveTo>
                    <a:pt x="446" y="200"/>
                  </a:moveTo>
                  <a:lnTo>
                    <a:pt x="446" y="200"/>
                  </a:lnTo>
                  <a:lnTo>
                    <a:pt x="454" y="202"/>
                  </a:lnTo>
                  <a:lnTo>
                    <a:pt x="456" y="206"/>
                  </a:lnTo>
                  <a:lnTo>
                    <a:pt x="454" y="208"/>
                  </a:lnTo>
                  <a:lnTo>
                    <a:pt x="450" y="210"/>
                  </a:lnTo>
                  <a:lnTo>
                    <a:pt x="438" y="212"/>
                  </a:lnTo>
                  <a:lnTo>
                    <a:pt x="428" y="212"/>
                  </a:lnTo>
                  <a:lnTo>
                    <a:pt x="428" y="212"/>
                  </a:lnTo>
                  <a:lnTo>
                    <a:pt x="430" y="210"/>
                  </a:lnTo>
                  <a:lnTo>
                    <a:pt x="428" y="210"/>
                  </a:lnTo>
                  <a:lnTo>
                    <a:pt x="424" y="206"/>
                  </a:lnTo>
                  <a:lnTo>
                    <a:pt x="410" y="198"/>
                  </a:lnTo>
                  <a:lnTo>
                    <a:pt x="408" y="196"/>
                  </a:lnTo>
                  <a:lnTo>
                    <a:pt x="410" y="194"/>
                  </a:lnTo>
                  <a:lnTo>
                    <a:pt x="446" y="200"/>
                  </a:lnTo>
                  <a:lnTo>
                    <a:pt x="446" y="200"/>
                  </a:lnTo>
                  <a:lnTo>
                    <a:pt x="444" y="200"/>
                  </a:lnTo>
                  <a:lnTo>
                    <a:pt x="446" y="200"/>
                  </a:lnTo>
                  <a:lnTo>
                    <a:pt x="446" y="200"/>
                  </a:lnTo>
                  <a:close/>
                  <a:moveTo>
                    <a:pt x="406" y="192"/>
                  </a:moveTo>
                  <a:lnTo>
                    <a:pt x="406" y="192"/>
                  </a:lnTo>
                  <a:lnTo>
                    <a:pt x="408" y="194"/>
                  </a:lnTo>
                  <a:lnTo>
                    <a:pt x="406" y="192"/>
                  </a:lnTo>
                  <a:lnTo>
                    <a:pt x="406" y="192"/>
                  </a:lnTo>
                  <a:close/>
                  <a:moveTo>
                    <a:pt x="382" y="392"/>
                  </a:moveTo>
                  <a:lnTo>
                    <a:pt x="382" y="392"/>
                  </a:lnTo>
                  <a:lnTo>
                    <a:pt x="386" y="400"/>
                  </a:lnTo>
                  <a:lnTo>
                    <a:pt x="386" y="402"/>
                  </a:lnTo>
                  <a:lnTo>
                    <a:pt x="384" y="402"/>
                  </a:lnTo>
                  <a:lnTo>
                    <a:pt x="380" y="402"/>
                  </a:lnTo>
                  <a:lnTo>
                    <a:pt x="376" y="398"/>
                  </a:lnTo>
                  <a:lnTo>
                    <a:pt x="370" y="394"/>
                  </a:lnTo>
                  <a:lnTo>
                    <a:pt x="370" y="392"/>
                  </a:lnTo>
                  <a:lnTo>
                    <a:pt x="370" y="390"/>
                  </a:lnTo>
                  <a:lnTo>
                    <a:pt x="372" y="390"/>
                  </a:lnTo>
                  <a:lnTo>
                    <a:pt x="382" y="392"/>
                  </a:lnTo>
                  <a:lnTo>
                    <a:pt x="382" y="392"/>
                  </a:lnTo>
                  <a:lnTo>
                    <a:pt x="382" y="394"/>
                  </a:lnTo>
                  <a:lnTo>
                    <a:pt x="382" y="394"/>
                  </a:lnTo>
                  <a:lnTo>
                    <a:pt x="380" y="392"/>
                  </a:lnTo>
                  <a:lnTo>
                    <a:pt x="382" y="392"/>
                  </a:lnTo>
                  <a:lnTo>
                    <a:pt x="382" y="392"/>
                  </a:lnTo>
                  <a:close/>
                  <a:moveTo>
                    <a:pt x="320" y="368"/>
                  </a:moveTo>
                  <a:lnTo>
                    <a:pt x="320" y="368"/>
                  </a:lnTo>
                  <a:lnTo>
                    <a:pt x="326" y="364"/>
                  </a:lnTo>
                  <a:lnTo>
                    <a:pt x="326" y="366"/>
                  </a:lnTo>
                  <a:lnTo>
                    <a:pt x="322" y="370"/>
                  </a:lnTo>
                  <a:lnTo>
                    <a:pt x="322" y="370"/>
                  </a:lnTo>
                  <a:lnTo>
                    <a:pt x="320" y="368"/>
                  </a:lnTo>
                  <a:lnTo>
                    <a:pt x="320" y="368"/>
                  </a:lnTo>
                  <a:lnTo>
                    <a:pt x="322" y="368"/>
                  </a:lnTo>
                  <a:lnTo>
                    <a:pt x="322" y="368"/>
                  </a:lnTo>
                  <a:lnTo>
                    <a:pt x="322" y="368"/>
                  </a:lnTo>
                  <a:lnTo>
                    <a:pt x="320" y="368"/>
                  </a:lnTo>
                  <a:lnTo>
                    <a:pt x="320" y="368"/>
                  </a:lnTo>
                  <a:close/>
                  <a:moveTo>
                    <a:pt x="326" y="3764"/>
                  </a:moveTo>
                  <a:lnTo>
                    <a:pt x="326" y="3764"/>
                  </a:lnTo>
                  <a:lnTo>
                    <a:pt x="328" y="3760"/>
                  </a:lnTo>
                  <a:lnTo>
                    <a:pt x="326" y="3764"/>
                  </a:lnTo>
                  <a:lnTo>
                    <a:pt x="326" y="3764"/>
                  </a:lnTo>
                  <a:close/>
                  <a:moveTo>
                    <a:pt x="342" y="3730"/>
                  </a:moveTo>
                  <a:lnTo>
                    <a:pt x="342" y="3730"/>
                  </a:lnTo>
                  <a:lnTo>
                    <a:pt x="346" y="3740"/>
                  </a:lnTo>
                  <a:lnTo>
                    <a:pt x="346" y="3740"/>
                  </a:lnTo>
                  <a:lnTo>
                    <a:pt x="346" y="3740"/>
                  </a:lnTo>
                  <a:lnTo>
                    <a:pt x="336" y="3726"/>
                  </a:lnTo>
                  <a:lnTo>
                    <a:pt x="330" y="3714"/>
                  </a:lnTo>
                  <a:lnTo>
                    <a:pt x="326" y="3704"/>
                  </a:lnTo>
                  <a:lnTo>
                    <a:pt x="326" y="3700"/>
                  </a:lnTo>
                  <a:lnTo>
                    <a:pt x="328" y="3698"/>
                  </a:lnTo>
                  <a:lnTo>
                    <a:pt x="330" y="3696"/>
                  </a:lnTo>
                  <a:lnTo>
                    <a:pt x="334" y="3696"/>
                  </a:lnTo>
                  <a:lnTo>
                    <a:pt x="334" y="3696"/>
                  </a:lnTo>
                  <a:lnTo>
                    <a:pt x="338" y="3698"/>
                  </a:lnTo>
                  <a:lnTo>
                    <a:pt x="342" y="3704"/>
                  </a:lnTo>
                  <a:lnTo>
                    <a:pt x="346" y="3716"/>
                  </a:lnTo>
                  <a:lnTo>
                    <a:pt x="348" y="3722"/>
                  </a:lnTo>
                  <a:lnTo>
                    <a:pt x="346" y="3728"/>
                  </a:lnTo>
                  <a:lnTo>
                    <a:pt x="346" y="3730"/>
                  </a:lnTo>
                  <a:lnTo>
                    <a:pt x="342" y="3730"/>
                  </a:lnTo>
                  <a:lnTo>
                    <a:pt x="342" y="3730"/>
                  </a:lnTo>
                  <a:lnTo>
                    <a:pt x="344" y="3734"/>
                  </a:lnTo>
                  <a:lnTo>
                    <a:pt x="342" y="3730"/>
                  </a:lnTo>
                  <a:lnTo>
                    <a:pt x="342" y="3730"/>
                  </a:lnTo>
                  <a:close/>
                  <a:moveTo>
                    <a:pt x="368" y="3590"/>
                  </a:moveTo>
                  <a:lnTo>
                    <a:pt x="368" y="3590"/>
                  </a:lnTo>
                  <a:lnTo>
                    <a:pt x="358" y="3554"/>
                  </a:lnTo>
                  <a:lnTo>
                    <a:pt x="358" y="3554"/>
                  </a:lnTo>
                  <a:lnTo>
                    <a:pt x="364" y="3554"/>
                  </a:lnTo>
                  <a:lnTo>
                    <a:pt x="368" y="3556"/>
                  </a:lnTo>
                  <a:lnTo>
                    <a:pt x="370" y="3562"/>
                  </a:lnTo>
                  <a:lnTo>
                    <a:pt x="372" y="3568"/>
                  </a:lnTo>
                  <a:lnTo>
                    <a:pt x="370" y="3582"/>
                  </a:lnTo>
                  <a:lnTo>
                    <a:pt x="368" y="3590"/>
                  </a:lnTo>
                  <a:lnTo>
                    <a:pt x="368" y="3590"/>
                  </a:lnTo>
                  <a:lnTo>
                    <a:pt x="364" y="3588"/>
                  </a:lnTo>
                  <a:lnTo>
                    <a:pt x="368" y="3590"/>
                  </a:lnTo>
                  <a:lnTo>
                    <a:pt x="368" y="3590"/>
                  </a:lnTo>
                  <a:close/>
                  <a:moveTo>
                    <a:pt x="364" y="3518"/>
                  </a:moveTo>
                  <a:lnTo>
                    <a:pt x="364" y="3518"/>
                  </a:lnTo>
                  <a:lnTo>
                    <a:pt x="368" y="3520"/>
                  </a:lnTo>
                  <a:lnTo>
                    <a:pt x="364" y="3518"/>
                  </a:lnTo>
                  <a:lnTo>
                    <a:pt x="364" y="3518"/>
                  </a:lnTo>
                  <a:close/>
                  <a:moveTo>
                    <a:pt x="378" y="3492"/>
                  </a:moveTo>
                  <a:lnTo>
                    <a:pt x="378" y="3492"/>
                  </a:lnTo>
                  <a:lnTo>
                    <a:pt x="376" y="3492"/>
                  </a:lnTo>
                  <a:lnTo>
                    <a:pt x="368" y="3486"/>
                  </a:lnTo>
                  <a:lnTo>
                    <a:pt x="366" y="3480"/>
                  </a:lnTo>
                  <a:lnTo>
                    <a:pt x="364" y="3474"/>
                  </a:lnTo>
                  <a:lnTo>
                    <a:pt x="364" y="3468"/>
                  </a:lnTo>
                  <a:lnTo>
                    <a:pt x="366" y="3460"/>
                  </a:lnTo>
                  <a:lnTo>
                    <a:pt x="366" y="3460"/>
                  </a:lnTo>
                  <a:lnTo>
                    <a:pt x="372" y="3460"/>
                  </a:lnTo>
                  <a:lnTo>
                    <a:pt x="376" y="3462"/>
                  </a:lnTo>
                  <a:lnTo>
                    <a:pt x="378" y="3468"/>
                  </a:lnTo>
                  <a:lnTo>
                    <a:pt x="378" y="3474"/>
                  </a:lnTo>
                  <a:lnTo>
                    <a:pt x="378" y="3486"/>
                  </a:lnTo>
                  <a:lnTo>
                    <a:pt x="378" y="3492"/>
                  </a:lnTo>
                  <a:lnTo>
                    <a:pt x="378" y="3492"/>
                  </a:lnTo>
                  <a:lnTo>
                    <a:pt x="380" y="3494"/>
                  </a:lnTo>
                  <a:lnTo>
                    <a:pt x="378" y="3492"/>
                  </a:lnTo>
                  <a:lnTo>
                    <a:pt x="378" y="3492"/>
                  </a:lnTo>
                  <a:close/>
                  <a:moveTo>
                    <a:pt x="388" y="3446"/>
                  </a:moveTo>
                  <a:lnTo>
                    <a:pt x="388" y="3446"/>
                  </a:lnTo>
                  <a:lnTo>
                    <a:pt x="382" y="3442"/>
                  </a:lnTo>
                  <a:lnTo>
                    <a:pt x="378" y="3438"/>
                  </a:lnTo>
                  <a:lnTo>
                    <a:pt x="376" y="3430"/>
                  </a:lnTo>
                  <a:lnTo>
                    <a:pt x="374" y="3420"/>
                  </a:lnTo>
                  <a:lnTo>
                    <a:pt x="374" y="3412"/>
                  </a:lnTo>
                  <a:lnTo>
                    <a:pt x="374" y="3406"/>
                  </a:lnTo>
                  <a:lnTo>
                    <a:pt x="376" y="3402"/>
                  </a:lnTo>
                  <a:lnTo>
                    <a:pt x="380" y="3404"/>
                  </a:lnTo>
                  <a:lnTo>
                    <a:pt x="380" y="3404"/>
                  </a:lnTo>
                  <a:lnTo>
                    <a:pt x="386" y="3414"/>
                  </a:lnTo>
                  <a:lnTo>
                    <a:pt x="390" y="3424"/>
                  </a:lnTo>
                  <a:lnTo>
                    <a:pt x="390" y="3434"/>
                  </a:lnTo>
                  <a:lnTo>
                    <a:pt x="388" y="3446"/>
                  </a:lnTo>
                  <a:lnTo>
                    <a:pt x="388" y="3446"/>
                  </a:lnTo>
                  <a:lnTo>
                    <a:pt x="386" y="3444"/>
                  </a:lnTo>
                  <a:lnTo>
                    <a:pt x="386" y="3444"/>
                  </a:lnTo>
                  <a:lnTo>
                    <a:pt x="388" y="3444"/>
                  </a:lnTo>
                  <a:lnTo>
                    <a:pt x="388" y="3446"/>
                  </a:lnTo>
                  <a:lnTo>
                    <a:pt x="388" y="3446"/>
                  </a:lnTo>
                  <a:close/>
                  <a:moveTo>
                    <a:pt x="358" y="2294"/>
                  </a:moveTo>
                  <a:lnTo>
                    <a:pt x="358" y="2294"/>
                  </a:lnTo>
                  <a:lnTo>
                    <a:pt x="358" y="2286"/>
                  </a:lnTo>
                  <a:lnTo>
                    <a:pt x="360" y="2282"/>
                  </a:lnTo>
                  <a:lnTo>
                    <a:pt x="362" y="2278"/>
                  </a:lnTo>
                  <a:lnTo>
                    <a:pt x="366" y="2276"/>
                  </a:lnTo>
                  <a:lnTo>
                    <a:pt x="370" y="2276"/>
                  </a:lnTo>
                  <a:lnTo>
                    <a:pt x="376" y="2276"/>
                  </a:lnTo>
                  <a:lnTo>
                    <a:pt x="386" y="2280"/>
                  </a:lnTo>
                  <a:lnTo>
                    <a:pt x="398" y="2288"/>
                  </a:lnTo>
                  <a:lnTo>
                    <a:pt x="408" y="2298"/>
                  </a:lnTo>
                  <a:lnTo>
                    <a:pt x="414" y="2310"/>
                  </a:lnTo>
                  <a:lnTo>
                    <a:pt x="416" y="2320"/>
                  </a:lnTo>
                  <a:lnTo>
                    <a:pt x="416" y="2320"/>
                  </a:lnTo>
                  <a:lnTo>
                    <a:pt x="400" y="2318"/>
                  </a:lnTo>
                  <a:lnTo>
                    <a:pt x="384" y="2312"/>
                  </a:lnTo>
                  <a:lnTo>
                    <a:pt x="370" y="2304"/>
                  </a:lnTo>
                  <a:lnTo>
                    <a:pt x="358" y="2294"/>
                  </a:lnTo>
                  <a:lnTo>
                    <a:pt x="358" y="2294"/>
                  </a:lnTo>
                  <a:lnTo>
                    <a:pt x="358" y="2292"/>
                  </a:lnTo>
                  <a:lnTo>
                    <a:pt x="360" y="2290"/>
                  </a:lnTo>
                  <a:lnTo>
                    <a:pt x="362" y="2294"/>
                  </a:lnTo>
                  <a:lnTo>
                    <a:pt x="364" y="2298"/>
                  </a:lnTo>
                  <a:lnTo>
                    <a:pt x="362" y="2296"/>
                  </a:lnTo>
                  <a:lnTo>
                    <a:pt x="358" y="2294"/>
                  </a:lnTo>
                  <a:lnTo>
                    <a:pt x="358" y="2294"/>
                  </a:lnTo>
                  <a:close/>
                  <a:moveTo>
                    <a:pt x="428" y="3076"/>
                  </a:moveTo>
                  <a:lnTo>
                    <a:pt x="428" y="3076"/>
                  </a:lnTo>
                  <a:lnTo>
                    <a:pt x="420" y="3078"/>
                  </a:lnTo>
                  <a:lnTo>
                    <a:pt x="428" y="3076"/>
                  </a:lnTo>
                  <a:lnTo>
                    <a:pt x="428" y="3076"/>
                  </a:lnTo>
                  <a:lnTo>
                    <a:pt x="428" y="3076"/>
                  </a:lnTo>
                  <a:lnTo>
                    <a:pt x="428" y="3076"/>
                  </a:lnTo>
                  <a:lnTo>
                    <a:pt x="428" y="3076"/>
                  </a:lnTo>
                  <a:close/>
                  <a:moveTo>
                    <a:pt x="432" y="1332"/>
                  </a:moveTo>
                  <a:lnTo>
                    <a:pt x="432" y="1332"/>
                  </a:lnTo>
                  <a:lnTo>
                    <a:pt x="440" y="1320"/>
                  </a:lnTo>
                  <a:lnTo>
                    <a:pt x="444" y="1312"/>
                  </a:lnTo>
                  <a:lnTo>
                    <a:pt x="446" y="1308"/>
                  </a:lnTo>
                  <a:lnTo>
                    <a:pt x="444" y="1304"/>
                  </a:lnTo>
                  <a:lnTo>
                    <a:pt x="444" y="1304"/>
                  </a:lnTo>
                  <a:lnTo>
                    <a:pt x="452" y="1312"/>
                  </a:lnTo>
                  <a:lnTo>
                    <a:pt x="458" y="1320"/>
                  </a:lnTo>
                  <a:lnTo>
                    <a:pt x="462" y="1326"/>
                  </a:lnTo>
                  <a:lnTo>
                    <a:pt x="464" y="1334"/>
                  </a:lnTo>
                  <a:lnTo>
                    <a:pt x="466" y="1348"/>
                  </a:lnTo>
                  <a:lnTo>
                    <a:pt x="464" y="1360"/>
                  </a:lnTo>
                  <a:lnTo>
                    <a:pt x="462" y="1364"/>
                  </a:lnTo>
                  <a:lnTo>
                    <a:pt x="458" y="1366"/>
                  </a:lnTo>
                  <a:lnTo>
                    <a:pt x="454" y="1366"/>
                  </a:lnTo>
                  <a:lnTo>
                    <a:pt x="450" y="1364"/>
                  </a:lnTo>
                  <a:lnTo>
                    <a:pt x="446" y="1360"/>
                  </a:lnTo>
                  <a:lnTo>
                    <a:pt x="440" y="1354"/>
                  </a:lnTo>
                  <a:lnTo>
                    <a:pt x="436" y="1344"/>
                  </a:lnTo>
                  <a:lnTo>
                    <a:pt x="432" y="1332"/>
                  </a:lnTo>
                  <a:lnTo>
                    <a:pt x="432" y="1332"/>
                  </a:lnTo>
                  <a:lnTo>
                    <a:pt x="432" y="1334"/>
                  </a:lnTo>
                  <a:lnTo>
                    <a:pt x="432" y="1332"/>
                  </a:lnTo>
                  <a:lnTo>
                    <a:pt x="432" y="1332"/>
                  </a:lnTo>
                  <a:close/>
                  <a:moveTo>
                    <a:pt x="438" y="3190"/>
                  </a:moveTo>
                  <a:lnTo>
                    <a:pt x="438" y="3190"/>
                  </a:lnTo>
                  <a:lnTo>
                    <a:pt x="438" y="3188"/>
                  </a:lnTo>
                  <a:lnTo>
                    <a:pt x="438" y="3190"/>
                  </a:lnTo>
                  <a:lnTo>
                    <a:pt x="438" y="3190"/>
                  </a:lnTo>
                  <a:close/>
                  <a:moveTo>
                    <a:pt x="436" y="1564"/>
                  </a:moveTo>
                  <a:lnTo>
                    <a:pt x="436" y="1564"/>
                  </a:lnTo>
                  <a:lnTo>
                    <a:pt x="438" y="1548"/>
                  </a:lnTo>
                  <a:lnTo>
                    <a:pt x="440" y="1542"/>
                  </a:lnTo>
                  <a:lnTo>
                    <a:pt x="442" y="1540"/>
                  </a:lnTo>
                  <a:lnTo>
                    <a:pt x="444" y="1540"/>
                  </a:lnTo>
                  <a:lnTo>
                    <a:pt x="446" y="1540"/>
                  </a:lnTo>
                  <a:lnTo>
                    <a:pt x="452" y="1546"/>
                  </a:lnTo>
                  <a:lnTo>
                    <a:pt x="458" y="1554"/>
                  </a:lnTo>
                  <a:lnTo>
                    <a:pt x="464" y="1566"/>
                  </a:lnTo>
                  <a:lnTo>
                    <a:pt x="468" y="1576"/>
                  </a:lnTo>
                  <a:lnTo>
                    <a:pt x="468" y="1584"/>
                  </a:lnTo>
                  <a:lnTo>
                    <a:pt x="468" y="1584"/>
                  </a:lnTo>
                  <a:lnTo>
                    <a:pt x="456" y="1586"/>
                  </a:lnTo>
                  <a:lnTo>
                    <a:pt x="452" y="1586"/>
                  </a:lnTo>
                  <a:lnTo>
                    <a:pt x="446" y="1584"/>
                  </a:lnTo>
                  <a:lnTo>
                    <a:pt x="444" y="1580"/>
                  </a:lnTo>
                  <a:lnTo>
                    <a:pt x="440" y="1576"/>
                  </a:lnTo>
                  <a:lnTo>
                    <a:pt x="436" y="1564"/>
                  </a:lnTo>
                  <a:lnTo>
                    <a:pt x="436" y="1564"/>
                  </a:lnTo>
                  <a:lnTo>
                    <a:pt x="438" y="1562"/>
                  </a:lnTo>
                  <a:lnTo>
                    <a:pt x="438" y="1564"/>
                  </a:lnTo>
                  <a:lnTo>
                    <a:pt x="438" y="1566"/>
                  </a:lnTo>
                  <a:lnTo>
                    <a:pt x="436" y="1564"/>
                  </a:lnTo>
                  <a:lnTo>
                    <a:pt x="436" y="1564"/>
                  </a:lnTo>
                  <a:close/>
                  <a:moveTo>
                    <a:pt x="496" y="4116"/>
                  </a:moveTo>
                  <a:lnTo>
                    <a:pt x="496" y="4116"/>
                  </a:lnTo>
                  <a:lnTo>
                    <a:pt x="462" y="4114"/>
                  </a:lnTo>
                  <a:lnTo>
                    <a:pt x="462" y="4114"/>
                  </a:lnTo>
                  <a:lnTo>
                    <a:pt x="506" y="4112"/>
                  </a:lnTo>
                  <a:lnTo>
                    <a:pt x="518" y="4114"/>
                  </a:lnTo>
                  <a:lnTo>
                    <a:pt x="496" y="4116"/>
                  </a:lnTo>
                  <a:lnTo>
                    <a:pt x="496" y="4116"/>
                  </a:lnTo>
                  <a:lnTo>
                    <a:pt x="490" y="4116"/>
                  </a:lnTo>
                  <a:lnTo>
                    <a:pt x="492" y="4116"/>
                  </a:lnTo>
                  <a:lnTo>
                    <a:pt x="496" y="4116"/>
                  </a:lnTo>
                  <a:lnTo>
                    <a:pt x="496" y="4116"/>
                  </a:lnTo>
                  <a:lnTo>
                    <a:pt x="496" y="4116"/>
                  </a:lnTo>
                  <a:close/>
                  <a:moveTo>
                    <a:pt x="550" y="1806"/>
                  </a:moveTo>
                  <a:lnTo>
                    <a:pt x="550" y="1806"/>
                  </a:lnTo>
                  <a:lnTo>
                    <a:pt x="538" y="1802"/>
                  </a:lnTo>
                  <a:lnTo>
                    <a:pt x="530" y="1798"/>
                  </a:lnTo>
                  <a:lnTo>
                    <a:pt x="522" y="1794"/>
                  </a:lnTo>
                  <a:lnTo>
                    <a:pt x="516" y="1788"/>
                  </a:lnTo>
                  <a:lnTo>
                    <a:pt x="508" y="1774"/>
                  </a:lnTo>
                  <a:lnTo>
                    <a:pt x="500" y="1758"/>
                  </a:lnTo>
                  <a:lnTo>
                    <a:pt x="500" y="1758"/>
                  </a:lnTo>
                  <a:lnTo>
                    <a:pt x="504" y="1758"/>
                  </a:lnTo>
                  <a:lnTo>
                    <a:pt x="510" y="1756"/>
                  </a:lnTo>
                  <a:lnTo>
                    <a:pt x="520" y="1760"/>
                  </a:lnTo>
                  <a:lnTo>
                    <a:pt x="532" y="1768"/>
                  </a:lnTo>
                  <a:lnTo>
                    <a:pt x="544" y="1778"/>
                  </a:lnTo>
                  <a:lnTo>
                    <a:pt x="552" y="1788"/>
                  </a:lnTo>
                  <a:lnTo>
                    <a:pt x="558" y="1796"/>
                  </a:lnTo>
                  <a:lnTo>
                    <a:pt x="558" y="1800"/>
                  </a:lnTo>
                  <a:lnTo>
                    <a:pt x="558" y="1802"/>
                  </a:lnTo>
                  <a:lnTo>
                    <a:pt x="554" y="1804"/>
                  </a:lnTo>
                  <a:lnTo>
                    <a:pt x="550" y="1806"/>
                  </a:lnTo>
                  <a:lnTo>
                    <a:pt x="550" y="1806"/>
                  </a:lnTo>
                  <a:lnTo>
                    <a:pt x="546" y="1804"/>
                  </a:lnTo>
                  <a:lnTo>
                    <a:pt x="548" y="1804"/>
                  </a:lnTo>
                  <a:lnTo>
                    <a:pt x="552" y="1804"/>
                  </a:lnTo>
                  <a:lnTo>
                    <a:pt x="550" y="1806"/>
                  </a:lnTo>
                  <a:lnTo>
                    <a:pt x="550" y="1806"/>
                  </a:lnTo>
                  <a:close/>
                  <a:moveTo>
                    <a:pt x="574" y="3834"/>
                  </a:moveTo>
                  <a:lnTo>
                    <a:pt x="574" y="3834"/>
                  </a:lnTo>
                  <a:lnTo>
                    <a:pt x="568" y="3832"/>
                  </a:lnTo>
                  <a:lnTo>
                    <a:pt x="568" y="3830"/>
                  </a:lnTo>
                  <a:lnTo>
                    <a:pt x="570" y="3830"/>
                  </a:lnTo>
                  <a:lnTo>
                    <a:pt x="576" y="3832"/>
                  </a:lnTo>
                  <a:lnTo>
                    <a:pt x="576" y="3834"/>
                  </a:lnTo>
                  <a:lnTo>
                    <a:pt x="574" y="3834"/>
                  </a:lnTo>
                  <a:lnTo>
                    <a:pt x="574" y="3834"/>
                  </a:lnTo>
                  <a:lnTo>
                    <a:pt x="572" y="3834"/>
                  </a:lnTo>
                  <a:lnTo>
                    <a:pt x="574" y="3834"/>
                  </a:lnTo>
                  <a:lnTo>
                    <a:pt x="574" y="3834"/>
                  </a:lnTo>
                  <a:lnTo>
                    <a:pt x="574" y="3834"/>
                  </a:lnTo>
                  <a:lnTo>
                    <a:pt x="574" y="3834"/>
                  </a:lnTo>
                  <a:close/>
                  <a:moveTo>
                    <a:pt x="560" y="1506"/>
                  </a:moveTo>
                  <a:lnTo>
                    <a:pt x="560" y="1506"/>
                  </a:lnTo>
                  <a:lnTo>
                    <a:pt x="562" y="1498"/>
                  </a:lnTo>
                  <a:lnTo>
                    <a:pt x="560" y="1490"/>
                  </a:lnTo>
                  <a:lnTo>
                    <a:pt x="558" y="1484"/>
                  </a:lnTo>
                  <a:lnTo>
                    <a:pt x="554" y="1478"/>
                  </a:lnTo>
                  <a:lnTo>
                    <a:pt x="550" y="1472"/>
                  </a:lnTo>
                  <a:lnTo>
                    <a:pt x="548" y="1464"/>
                  </a:lnTo>
                  <a:lnTo>
                    <a:pt x="548" y="1454"/>
                  </a:lnTo>
                  <a:lnTo>
                    <a:pt x="554" y="1438"/>
                  </a:lnTo>
                  <a:lnTo>
                    <a:pt x="554" y="1438"/>
                  </a:lnTo>
                  <a:lnTo>
                    <a:pt x="570" y="1440"/>
                  </a:lnTo>
                  <a:lnTo>
                    <a:pt x="582" y="1434"/>
                  </a:lnTo>
                  <a:lnTo>
                    <a:pt x="582" y="1434"/>
                  </a:lnTo>
                  <a:lnTo>
                    <a:pt x="592" y="1468"/>
                  </a:lnTo>
                  <a:lnTo>
                    <a:pt x="596" y="1480"/>
                  </a:lnTo>
                  <a:lnTo>
                    <a:pt x="598" y="1490"/>
                  </a:lnTo>
                  <a:lnTo>
                    <a:pt x="594" y="1496"/>
                  </a:lnTo>
                  <a:lnTo>
                    <a:pt x="588" y="1502"/>
                  </a:lnTo>
                  <a:lnTo>
                    <a:pt x="576" y="1504"/>
                  </a:lnTo>
                  <a:lnTo>
                    <a:pt x="560" y="1506"/>
                  </a:lnTo>
                  <a:lnTo>
                    <a:pt x="560" y="1506"/>
                  </a:lnTo>
                  <a:lnTo>
                    <a:pt x="562" y="1500"/>
                  </a:lnTo>
                  <a:lnTo>
                    <a:pt x="564" y="1500"/>
                  </a:lnTo>
                  <a:lnTo>
                    <a:pt x="564" y="1500"/>
                  </a:lnTo>
                  <a:lnTo>
                    <a:pt x="564" y="1504"/>
                  </a:lnTo>
                  <a:lnTo>
                    <a:pt x="562" y="1506"/>
                  </a:lnTo>
                  <a:lnTo>
                    <a:pt x="560" y="1506"/>
                  </a:lnTo>
                  <a:lnTo>
                    <a:pt x="560" y="1506"/>
                  </a:lnTo>
                  <a:close/>
                  <a:moveTo>
                    <a:pt x="604" y="3852"/>
                  </a:moveTo>
                  <a:lnTo>
                    <a:pt x="604" y="3852"/>
                  </a:lnTo>
                  <a:lnTo>
                    <a:pt x="598" y="3850"/>
                  </a:lnTo>
                  <a:lnTo>
                    <a:pt x="600" y="3848"/>
                  </a:lnTo>
                  <a:lnTo>
                    <a:pt x="604" y="3850"/>
                  </a:lnTo>
                  <a:lnTo>
                    <a:pt x="604" y="3850"/>
                  </a:lnTo>
                  <a:lnTo>
                    <a:pt x="604" y="3852"/>
                  </a:lnTo>
                  <a:lnTo>
                    <a:pt x="604" y="3852"/>
                  </a:lnTo>
                  <a:lnTo>
                    <a:pt x="606" y="3850"/>
                  </a:lnTo>
                  <a:lnTo>
                    <a:pt x="604" y="3852"/>
                  </a:lnTo>
                  <a:lnTo>
                    <a:pt x="604" y="3852"/>
                  </a:lnTo>
                  <a:close/>
                  <a:moveTo>
                    <a:pt x="600" y="3762"/>
                  </a:moveTo>
                  <a:lnTo>
                    <a:pt x="600" y="3762"/>
                  </a:lnTo>
                  <a:lnTo>
                    <a:pt x="590" y="3760"/>
                  </a:lnTo>
                  <a:lnTo>
                    <a:pt x="588" y="3758"/>
                  </a:lnTo>
                  <a:lnTo>
                    <a:pt x="588" y="3758"/>
                  </a:lnTo>
                  <a:lnTo>
                    <a:pt x="592" y="3754"/>
                  </a:lnTo>
                  <a:lnTo>
                    <a:pt x="598" y="3752"/>
                  </a:lnTo>
                  <a:lnTo>
                    <a:pt x="606" y="3750"/>
                  </a:lnTo>
                  <a:lnTo>
                    <a:pt x="610" y="3752"/>
                  </a:lnTo>
                  <a:lnTo>
                    <a:pt x="612" y="3754"/>
                  </a:lnTo>
                  <a:lnTo>
                    <a:pt x="610" y="3756"/>
                  </a:lnTo>
                  <a:lnTo>
                    <a:pt x="600" y="3762"/>
                  </a:lnTo>
                  <a:lnTo>
                    <a:pt x="600" y="3762"/>
                  </a:lnTo>
                  <a:lnTo>
                    <a:pt x="598" y="3762"/>
                  </a:lnTo>
                  <a:lnTo>
                    <a:pt x="600" y="3762"/>
                  </a:lnTo>
                  <a:lnTo>
                    <a:pt x="602" y="3762"/>
                  </a:lnTo>
                  <a:lnTo>
                    <a:pt x="600" y="3762"/>
                  </a:lnTo>
                  <a:lnTo>
                    <a:pt x="600" y="3762"/>
                  </a:lnTo>
                  <a:close/>
                  <a:moveTo>
                    <a:pt x="622" y="270"/>
                  </a:moveTo>
                  <a:lnTo>
                    <a:pt x="622" y="270"/>
                  </a:lnTo>
                  <a:lnTo>
                    <a:pt x="608" y="272"/>
                  </a:lnTo>
                  <a:lnTo>
                    <a:pt x="604" y="272"/>
                  </a:lnTo>
                  <a:lnTo>
                    <a:pt x="604" y="270"/>
                  </a:lnTo>
                  <a:lnTo>
                    <a:pt x="602" y="266"/>
                  </a:lnTo>
                  <a:lnTo>
                    <a:pt x="602" y="264"/>
                  </a:lnTo>
                  <a:lnTo>
                    <a:pt x="598" y="264"/>
                  </a:lnTo>
                  <a:lnTo>
                    <a:pt x="598" y="264"/>
                  </a:lnTo>
                  <a:lnTo>
                    <a:pt x="604" y="262"/>
                  </a:lnTo>
                  <a:lnTo>
                    <a:pt x="608" y="260"/>
                  </a:lnTo>
                  <a:lnTo>
                    <a:pt x="620" y="262"/>
                  </a:lnTo>
                  <a:lnTo>
                    <a:pt x="624" y="262"/>
                  </a:lnTo>
                  <a:lnTo>
                    <a:pt x="628" y="264"/>
                  </a:lnTo>
                  <a:lnTo>
                    <a:pt x="626" y="266"/>
                  </a:lnTo>
                  <a:lnTo>
                    <a:pt x="622" y="270"/>
                  </a:lnTo>
                  <a:lnTo>
                    <a:pt x="622" y="270"/>
                  </a:lnTo>
                  <a:lnTo>
                    <a:pt x="620" y="270"/>
                  </a:lnTo>
                  <a:lnTo>
                    <a:pt x="622" y="270"/>
                  </a:lnTo>
                  <a:lnTo>
                    <a:pt x="622" y="270"/>
                  </a:lnTo>
                  <a:close/>
                  <a:moveTo>
                    <a:pt x="650" y="3300"/>
                  </a:moveTo>
                  <a:lnTo>
                    <a:pt x="650" y="3300"/>
                  </a:lnTo>
                  <a:lnTo>
                    <a:pt x="638" y="3270"/>
                  </a:lnTo>
                  <a:lnTo>
                    <a:pt x="638" y="3270"/>
                  </a:lnTo>
                  <a:lnTo>
                    <a:pt x="638" y="3268"/>
                  </a:lnTo>
                  <a:lnTo>
                    <a:pt x="642" y="3268"/>
                  </a:lnTo>
                  <a:lnTo>
                    <a:pt x="646" y="3276"/>
                  </a:lnTo>
                  <a:lnTo>
                    <a:pt x="650" y="3290"/>
                  </a:lnTo>
                  <a:lnTo>
                    <a:pt x="652" y="3296"/>
                  </a:lnTo>
                  <a:lnTo>
                    <a:pt x="650" y="3300"/>
                  </a:lnTo>
                  <a:lnTo>
                    <a:pt x="650" y="3300"/>
                  </a:lnTo>
                  <a:lnTo>
                    <a:pt x="648" y="3294"/>
                  </a:lnTo>
                  <a:lnTo>
                    <a:pt x="650" y="3294"/>
                  </a:lnTo>
                  <a:lnTo>
                    <a:pt x="650" y="3296"/>
                  </a:lnTo>
                  <a:lnTo>
                    <a:pt x="650" y="3300"/>
                  </a:lnTo>
                  <a:lnTo>
                    <a:pt x="650" y="3300"/>
                  </a:lnTo>
                  <a:close/>
                  <a:moveTo>
                    <a:pt x="668" y="280"/>
                  </a:moveTo>
                  <a:lnTo>
                    <a:pt x="668" y="280"/>
                  </a:lnTo>
                  <a:lnTo>
                    <a:pt x="658" y="284"/>
                  </a:lnTo>
                  <a:lnTo>
                    <a:pt x="650" y="286"/>
                  </a:lnTo>
                  <a:lnTo>
                    <a:pt x="642" y="284"/>
                  </a:lnTo>
                  <a:lnTo>
                    <a:pt x="636" y="280"/>
                  </a:lnTo>
                  <a:lnTo>
                    <a:pt x="636" y="280"/>
                  </a:lnTo>
                  <a:lnTo>
                    <a:pt x="638" y="276"/>
                  </a:lnTo>
                  <a:lnTo>
                    <a:pt x="642" y="274"/>
                  </a:lnTo>
                  <a:lnTo>
                    <a:pt x="650" y="272"/>
                  </a:lnTo>
                  <a:lnTo>
                    <a:pt x="656" y="272"/>
                  </a:lnTo>
                  <a:lnTo>
                    <a:pt x="666" y="276"/>
                  </a:lnTo>
                  <a:lnTo>
                    <a:pt x="668" y="278"/>
                  </a:lnTo>
                  <a:lnTo>
                    <a:pt x="668" y="280"/>
                  </a:lnTo>
                  <a:lnTo>
                    <a:pt x="668" y="280"/>
                  </a:lnTo>
                  <a:lnTo>
                    <a:pt x="666" y="282"/>
                  </a:lnTo>
                  <a:lnTo>
                    <a:pt x="666" y="280"/>
                  </a:lnTo>
                  <a:lnTo>
                    <a:pt x="668" y="280"/>
                  </a:lnTo>
                  <a:lnTo>
                    <a:pt x="668" y="280"/>
                  </a:lnTo>
                  <a:lnTo>
                    <a:pt x="668" y="280"/>
                  </a:lnTo>
                  <a:close/>
                  <a:moveTo>
                    <a:pt x="794" y="1072"/>
                  </a:moveTo>
                  <a:lnTo>
                    <a:pt x="796" y="1068"/>
                  </a:lnTo>
                  <a:lnTo>
                    <a:pt x="796" y="1068"/>
                  </a:lnTo>
                  <a:lnTo>
                    <a:pt x="796" y="1070"/>
                  </a:lnTo>
                  <a:lnTo>
                    <a:pt x="794" y="1072"/>
                  </a:lnTo>
                  <a:lnTo>
                    <a:pt x="794" y="1072"/>
                  </a:lnTo>
                  <a:close/>
                  <a:moveTo>
                    <a:pt x="766" y="34"/>
                  </a:moveTo>
                  <a:lnTo>
                    <a:pt x="766" y="34"/>
                  </a:lnTo>
                  <a:lnTo>
                    <a:pt x="770" y="34"/>
                  </a:lnTo>
                  <a:lnTo>
                    <a:pt x="770" y="34"/>
                  </a:lnTo>
                  <a:lnTo>
                    <a:pt x="768" y="38"/>
                  </a:lnTo>
                  <a:lnTo>
                    <a:pt x="764" y="40"/>
                  </a:lnTo>
                  <a:lnTo>
                    <a:pt x="766" y="34"/>
                  </a:lnTo>
                  <a:lnTo>
                    <a:pt x="766" y="34"/>
                  </a:lnTo>
                  <a:lnTo>
                    <a:pt x="768" y="34"/>
                  </a:lnTo>
                  <a:lnTo>
                    <a:pt x="766" y="34"/>
                  </a:lnTo>
                  <a:lnTo>
                    <a:pt x="766" y="34"/>
                  </a:lnTo>
                  <a:close/>
                  <a:moveTo>
                    <a:pt x="760" y="154"/>
                  </a:moveTo>
                  <a:lnTo>
                    <a:pt x="760" y="154"/>
                  </a:lnTo>
                  <a:lnTo>
                    <a:pt x="766" y="158"/>
                  </a:lnTo>
                  <a:lnTo>
                    <a:pt x="768" y="160"/>
                  </a:lnTo>
                  <a:lnTo>
                    <a:pt x="766" y="160"/>
                  </a:lnTo>
                  <a:lnTo>
                    <a:pt x="762" y="160"/>
                  </a:lnTo>
                  <a:lnTo>
                    <a:pt x="756" y="158"/>
                  </a:lnTo>
                  <a:lnTo>
                    <a:pt x="756" y="156"/>
                  </a:lnTo>
                  <a:lnTo>
                    <a:pt x="760" y="154"/>
                  </a:lnTo>
                  <a:lnTo>
                    <a:pt x="760" y="154"/>
                  </a:lnTo>
                  <a:lnTo>
                    <a:pt x="760" y="154"/>
                  </a:lnTo>
                  <a:lnTo>
                    <a:pt x="758" y="156"/>
                  </a:lnTo>
                  <a:lnTo>
                    <a:pt x="758" y="156"/>
                  </a:lnTo>
                  <a:lnTo>
                    <a:pt x="760" y="154"/>
                  </a:lnTo>
                  <a:lnTo>
                    <a:pt x="760" y="154"/>
                  </a:lnTo>
                  <a:close/>
                  <a:moveTo>
                    <a:pt x="718" y="36"/>
                  </a:moveTo>
                  <a:lnTo>
                    <a:pt x="718" y="36"/>
                  </a:lnTo>
                  <a:lnTo>
                    <a:pt x="724" y="34"/>
                  </a:lnTo>
                  <a:lnTo>
                    <a:pt x="724" y="34"/>
                  </a:lnTo>
                  <a:lnTo>
                    <a:pt x="720" y="38"/>
                  </a:lnTo>
                  <a:lnTo>
                    <a:pt x="714" y="40"/>
                  </a:lnTo>
                  <a:lnTo>
                    <a:pt x="714" y="38"/>
                  </a:lnTo>
                  <a:lnTo>
                    <a:pt x="718" y="36"/>
                  </a:lnTo>
                  <a:lnTo>
                    <a:pt x="718" y="36"/>
                  </a:lnTo>
                  <a:lnTo>
                    <a:pt x="718" y="36"/>
                  </a:lnTo>
                  <a:lnTo>
                    <a:pt x="718" y="36"/>
                  </a:lnTo>
                  <a:lnTo>
                    <a:pt x="718" y="36"/>
                  </a:lnTo>
                  <a:close/>
                  <a:moveTo>
                    <a:pt x="704" y="1600"/>
                  </a:moveTo>
                  <a:lnTo>
                    <a:pt x="704" y="1600"/>
                  </a:lnTo>
                  <a:lnTo>
                    <a:pt x="698" y="1602"/>
                  </a:lnTo>
                  <a:lnTo>
                    <a:pt x="698" y="1600"/>
                  </a:lnTo>
                  <a:lnTo>
                    <a:pt x="698" y="1598"/>
                  </a:lnTo>
                  <a:lnTo>
                    <a:pt x="700" y="1596"/>
                  </a:lnTo>
                  <a:lnTo>
                    <a:pt x="704" y="1592"/>
                  </a:lnTo>
                  <a:lnTo>
                    <a:pt x="710" y="1588"/>
                  </a:lnTo>
                  <a:lnTo>
                    <a:pt x="712" y="1588"/>
                  </a:lnTo>
                  <a:lnTo>
                    <a:pt x="710" y="1592"/>
                  </a:lnTo>
                  <a:lnTo>
                    <a:pt x="704" y="1600"/>
                  </a:lnTo>
                  <a:lnTo>
                    <a:pt x="704" y="1600"/>
                  </a:lnTo>
                  <a:lnTo>
                    <a:pt x="702" y="1600"/>
                  </a:lnTo>
                  <a:lnTo>
                    <a:pt x="704" y="1600"/>
                  </a:lnTo>
                  <a:lnTo>
                    <a:pt x="704" y="1600"/>
                  </a:lnTo>
                  <a:lnTo>
                    <a:pt x="704" y="1600"/>
                  </a:lnTo>
                  <a:lnTo>
                    <a:pt x="704" y="1600"/>
                  </a:lnTo>
                  <a:close/>
                  <a:moveTo>
                    <a:pt x="710" y="1032"/>
                  </a:moveTo>
                  <a:lnTo>
                    <a:pt x="710" y="1032"/>
                  </a:lnTo>
                  <a:lnTo>
                    <a:pt x="700" y="1040"/>
                  </a:lnTo>
                  <a:lnTo>
                    <a:pt x="698" y="1040"/>
                  </a:lnTo>
                  <a:lnTo>
                    <a:pt x="696" y="1038"/>
                  </a:lnTo>
                  <a:lnTo>
                    <a:pt x="694" y="1032"/>
                  </a:lnTo>
                  <a:lnTo>
                    <a:pt x="694" y="1022"/>
                  </a:lnTo>
                  <a:lnTo>
                    <a:pt x="694" y="1022"/>
                  </a:lnTo>
                  <a:lnTo>
                    <a:pt x="702" y="1014"/>
                  </a:lnTo>
                  <a:lnTo>
                    <a:pt x="706" y="1014"/>
                  </a:lnTo>
                  <a:lnTo>
                    <a:pt x="708" y="1014"/>
                  </a:lnTo>
                  <a:lnTo>
                    <a:pt x="708" y="1016"/>
                  </a:lnTo>
                  <a:lnTo>
                    <a:pt x="710" y="1020"/>
                  </a:lnTo>
                  <a:lnTo>
                    <a:pt x="710" y="1032"/>
                  </a:lnTo>
                  <a:lnTo>
                    <a:pt x="710" y="1032"/>
                  </a:lnTo>
                  <a:lnTo>
                    <a:pt x="708" y="1032"/>
                  </a:lnTo>
                  <a:lnTo>
                    <a:pt x="710" y="1032"/>
                  </a:lnTo>
                  <a:lnTo>
                    <a:pt x="710" y="1030"/>
                  </a:lnTo>
                  <a:lnTo>
                    <a:pt x="710" y="1032"/>
                  </a:lnTo>
                  <a:lnTo>
                    <a:pt x="710" y="1032"/>
                  </a:lnTo>
                  <a:close/>
                  <a:moveTo>
                    <a:pt x="720" y="496"/>
                  </a:moveTo>
                  <a:lnTo>
                    <a:pt x="720" y="496"/>
                  </a:lnTo>
                  <a:lnTo>
                    <a:pt x="718" y="490"/>
                  </a:lnTo>
                  <a:lnTo>
                    <a:pt x="718" y="488"/>
                  </a:lnTo>
                  <a:lnTo>
                    <a:pt x="720" y="488"/>
                  </a:lnTo>
                  <a:lnTo>
                    <a:pt x="726" y="488"/>
                  </a:lnTo>
                  <a:lnTo>
                    <a:pt x="732" y="490"/>
                  </a:lnTo>
                  <a:lnTo>
                    <a:pt x="736" y="492"/>
                  </a:lnTo>
                  <a:lnTo>
                    <a:pt x="736" y="496"/>
                  </a:lnTo>
                  <a:lnTo>
                    <a:pt x="732" y="496"/>
                  </a:lnTo>
                  <a:lnTo>
                    <a:pt x="720" y="496"/>
                  </a:lnTo>
                  <a:lnTo>
                    <a:pt x="720" y="496"/>
                  </a:lnTo>
                  <a:lnTo>
                    <a:pt x="718" y="496"/>
                  </a:lnTo>
                  <a:lnTo>
                    <a:pt x="720" y="496"/>
                  </a:lnTo>
                  <a:lnTo>
                    <a:pt x="722" y="496"/>
                  </a:lnTo>
                  <a:lnTo>
                    <a:pt x="720" y="496"/>
                  </a:lnTo>
                  <a:lnTo>
                    <a:pt x="720" y="496"/>
                  </a:lnTo>
                  <a:close/>
                  <a:moveTo>
                    <a:pt x="758" y="1068"/>
                  </a:moveTo>
                  <a:lnTo>
                    <a:pt x="758" y="1068"/>
                  </a:lnTo>
                  <a:lnTo>
                    <a:pt x="754" y="1072"/>
                  </a:lnTo>
                  <a:lnTo>
                    <a:pt x="762" y="1068"/>
                  </a:lnTo>
                  <a:lnTo>
                    <a:pt x="766" y="1062"/>
                  </a:lnTo>
                  <a:lnTo>
                    <a:pt x="758" y="1068"/>
                  </a:lnTo>
                  <a:lnTo>
                    <a:pt x="758" y="1068"/>
                  </a:lnTo>
                  <a:lnTo>
                    <a:pt x="760" y="1066"/>
                  </a:lnTo>
                  <a:lnTo>
                    <a:pt x="758" y="1068"/>
                  </a:lnTo>
                  <a:lnTo>
                    <a:pt x="758" y="1068"/>
                  </a:lnTo>
                  <a:close/>
                  <a:moveTo>
                    <a:pt x="758" y="974"/>
                  </a:moveTo>
                  <a:lnTo>
                    <a:pt x="758" y="974"/>
                  </a:lnTo>
                  <a:lnTo>
                    <a:pt x="754" y="972"/>
                  </a:lnTo>
                  <a:lnTo>
                    <a:pt x="752" y="970"/>
                  </a:lnTo>
                  <a:lnTo>
                    <a:pt x="750" y="964"/>
                  </a:lnTo>
                  <a:lnTo>
                    <a:pt x="750" y="956"/>
                  </a:lnTo>
                  <a:lnTo>
                    <a:pt x="754" y="948"/>
                  </a:lnTo>
                  <a:lnTo>
                    <a:pt x="762" y="930"/>
                  </a:lnTo>
                  <a:lnTo>
                    <a:pt x="768" y="918"/>
                  </a:lnTo>
                  <a:lnTo>
                    <a:pt x="768" y="918"/>
                  </a:lnTo>
                  <a:lnTo>
                    <a:pt x="770" y="926"/>
                  </a:lnTo>
                  <a:lnTo>
                    <a:pt x="772" y="924"/>
                  </a:lnTo>
                  <a:lnTo>
                    <a:pt x="772" y="922"/>
                  </a:lnTo>
                  <a:lnTo>
                    <a:pt x="772" y="922"/>
                  </a:lnTo>
                  <a:lnTo>
                    <a:pt x="774" y="938"/>
                  </a:lnTo>
                  <a:lnTo>
                    <a:pt x="774" y="950"/>
                  </a:lnTo>
                  <a:lnTo>
                    <a:pt x="768" y="962"/>
                  </a:lnTo>
                  <a:lnTo>
                    <a:pt x="758" y="974"/>
                  </a:lnTo>
                  <a:lnTo>
                    <a:pt x="758" y="974"/>
                  </a:lnTo>
                  <a:lnTo>
                    <a:pt x="756" y="974"/>
                  </a:lnTo>
                  <a:lnTo>
                    <a:pt x="756" y="972"/>
                  </a:lnTo>
                  <a:lnTo>
                    <a:pt x="762" y="970"/>
                  </a:lnTo>
                  <a:lnTo>
                    <a:pt x="764" y="970"/>
                  </a:lnTo>
                  <a:lnTo>
                    <a:pt x="758" y="974"/>
                  </a:lnTo>
                  <a:lnTo>
                    <a:pt x="758" y="974"/>
                  </a:lnTo>
                  <a:close/>
                  <a:moveTo>
                    <a:pt x="788" y="2114"/>
                  </a:moveTo>
                  <a:lnTo>
                    <a:pt x="788" y="2114"/>
                  </a:lnTo>
                  <a:lnTo>
                    <a:pt x="798" y="2114"/>
                  </a:lnTo>
                  <a:lnTo>
                    <a:pt x="788" y="2114"/>
                  </a:lnTo>
                  <a:lnTo>
                    <a:pt x="788" y="2114"/>
                  </a:lnTo>
                  <a:close/>
                  <a:moveTo>
                    <a:pt x="802" y="142"/>
                  </a:moveTo>
                  <a:lnTo>
                    <a:pt x="802" y="142"/>
                  </a:lnTo>
                  <a:lnTo>
                    <a:pt x="800" y="144"/>
                  </a:lnTo>
                  <a:lnTo>
                    <a:pt x="798" y="144"/>
                  </a:lnTo>
                  <a:lnTo>
                    <a:pt x="798" y="140"/>
                  </a:lnTo>
                  <a:lnTo>
                    <a:pt x="800" y="136"/>
                  </a:lnTo>
                  <a:lnTo>
                    <a:pt x="802" y="142"/>
                  </a:lnTo>
                  <a:lnTo>
                    <a:pt x="802" y="142"/>
                  </a:lnTo>
                  <a:lnTo>
                    <a:pt x="800" y="142"/>
                  </a:lnTo>
                  <a:lnTo>
                    <a:pt x="800" y="142"/>
                  </a:lnTo>
                  <a:lnTo>
                    <a:pt x="800" y="142"/>
                  </a:lnTo>
                  <a:lnTo>
                    <a:pt x="802" y="142"/>
                  </a:lnTo>
                  <a:lnTo>
                    <a:pt x="802" y="142"/>
                  </a:lnTo>
                  <a:close/>
                  <a:moveTo>
                    <a:pt x="802" y="94"/>
                  </a:moveTo>
                  <a:lnTo>
                    <a:pt x="802" y="94"/>
                  </a:lnTo>
                  <a:lnTo>
                    <a:pt x="798" y="94"/>
                  </a:lnTo>
                  <a:lnTo>
                    <a:pt x="796" y="92"/>
                  </a:lnTo>
                  <a:lnTo>
                    <a:pt x="800" y="90"/>
                  </a:lnTo>
                  <a:lnTo>
                    <a:pt x="804" y="90"/>
                  </a:lnTo>
                  <a:lnTo>
                    <a:pt x="804" y="90"/>
                  </a:lnTo>
                  <a:lnTo>
                    <a:pt x="802" y="94"/>
                  </a:lnTo>
                  <a:lnTo>
                    <a:pt x="802" y="94"/>
                  </a:lnTo>
                  <a:lnTo>
                    <a:pt x="802" y="94"/>
                  </a:lnTo>
                  <a:lnTo>
                    <a:pt x="802" y="94"/>
                  </a:lnTo>
                  <a:lnTo>
                    <a:pt x="802" y="94"/>
                  </a:lnTo>
                  <a:lnTo>
                    <a:pt x="802" y="94"/>
                  </a:lnTo>
                  <a:lnTo>
                    <a:pt x="802" y="94"/>
                  </a:lnTo>
                  <a:close/>
                  <a:moveTo>
                    <a:pt x="816" y="134"/>
                  </a:moveTo>
                  <a:lnTo>
                    <a:pt x="816" y="134"/>
                  </a:lnTo>
                  <a:lnTo>
                    <a:pt x="804" y="130"/>
                  </a:lnTo>
                  <a:lnTo>
                    <a:pt x="804" y="130"/>
                  </a:lnTo>
                  <a:lnTo>
                    <a:pt x="806" y="130"/>
                  </a:lnTo>
                  <a:lnTo>
                    <a:pt x="814" y="132"/>
                  </a:lnTo>
                  <a:lnTo>
                    <a:pt x="816" y="134"/>
                  </a:lnTo>
                  <a:lnTo>
                    <a:pt x="816" y="134"/>
                  </a:lnTo>
                  <a:lnTo>
                    <a:pt x="816" y="134"/>
                  </a:lnTo>
                  <a:lnTo>
                    <a:pt x="816" y="132"/>
                  </a:lnTo>
                  <a:lnTo>
                    <a:pt x="818" y="132"/>
                  </a:lnTo>
                  <a:lnTo>
                    <a:pt x="816" y="134"/>
                  </a:lnTo>
                  <a:lnTo>
                    <a:pt x="816" y="134"/>
                  </a:lnTo>
                  <a:close/>
                  <a:moveTo>
                    <a:pt x="820" y="348"/>
                  </a:moveTo>
                  <a:lnTo>
                    <a:pt x="820" y="348"/>
                  </a:lnTo>
                  <a:lnTo>
                    <a:pt x="824" y="346"/>
                  </a:lnTo>
                  <a:lnTo>
                    <a:pt x="820" y="348"/>
                  </a:lnTo>
                  <a:lnTo>
                    <a:pt x="820" y="348"/>
                  </a:lnTo>
                  <a:close/>
                  <a:moveTo>
                    <a:pt x="834" y="1666"/>
                  </a:moveTo>
                  <a:lnTo>
                    <a:pt x="834" y="1666"/>
                  </a:lnTo>
                  <a:lnTo>
                    <a:pt x="822" y="1660"/>
                  </a:lnTo>
                  <a:lnTo>
                    <a:pt x="820" y="1658"/>
                  </a:lnTo>
                  <a:lnTo>
                    <a:pt x="822" y="1658"/>
                  </a:lnTo>
                  <a:lnTo>
                    <a:pt x="828" y="1656"/>
                  </a:lnTo>
                  <a:lnTo>
                    <a:pt x="840" y="1654"/>
                  </a:lnTo>
                  <a:lnTo>
                    <a:pt x="850" y="1654"/>
                  </a:lnTo>
                  <a:lnTo>
                    <a:pt x="856" y="1656"/>
                  </a:lnTo>
                  <a:lnTo>
                    <a:pt x="854" y="1658"/>
                  </a:lnTo>
                  <a:lnTo>
                    <a:pt x="852" y="1660"/>
                  </a:lnTo>
                  <a:lnTo>
                    <a:pt x="834" y="1666"/>
                  </a:lnTo>
                  <a:lnTo>
                    <a:pt x="834" y="1666"/>
                  </a:lnTo>
                  <a:lnTo>
                    <a:pt x="832" y="1664"/>
                  </a:lnTo>
                  <a:lnTo>
                    <a:pt x="834" y="1664"/>
                  </a:lnTo>
                  <a:lnTo>
                    <a:pt x="836" y="1664"/>
                  </a:lnTo>
                  <a:lnTo>
                    <a:pt x="834" y="1666"/>
                  </a:lnTo>
                  <a:lnTo>
                    <a:pt x="834" y="1666"/>
                  </a:lnTo>
                  <a:close/>
                  <a:moveTo>
                    <a:pt x="1024" y="60"/>
                  </a:moveTo>
                  <a:lnTo>
                    <a:pt x="1024" y="60"/>
                  </a:lnTo>
                  <a:lnTo>
                    <a:pt x="1026" y="62"/>
                  </a:lnTo>
                  <a:lnTo>
                    <a:pt x="1028" y="64"/>
                  </a:lnTo>
                  <a:lnTo>
                    <a:pt x="1038" y="64"/>
                  </a:lnTo>
                  <a:lnTo>
                    <a:pt x="1040" y="66"/>
                  </a:lnTo>
                  <a:lnTo>
                    <a:pt x="1040" y="66"/>
                  </a:lnTo>
                  <a:lnTo>
                    <a:pt x="1030" y="70"/>
                  </a:lnTo>
                  <a:lnTo>
                    <a:pt x="1030" y="70"/>
                  </a:lnTo>
                  <a:lnTo>
                    <a:pt x="1026" y="66"/>
                  </a:lnTo>
                  <a:lnTo>
                    <a:pt x="1024" y="60"/>
                  </a:lnTo>
                  <a:lnTo>
                    <a:pt x="1024" y="60"/>
                  </a:lnTo>
                  <a:lnTo>
                    <a:pt x="1024" y="62"/>
                  </a:lnTo>
                  <a:lnTo>
                    <a:pt x="1024" y="60"/>
                  </a:lnTo>
                  <a:lnTo>
                    <a:pt x="1024" y="60"/>
                  </a:lnTo>
                  <a:close/>
                  <a:moveTo>
                    <a:pt x="954" y="1384"/>
                  </a:moveTo>
                  <a:lnTo>
                    <a:pt x="954" y="1384"/>
                  </a:lnTo>
                  <a:lnTo>
                    <a:pt x="956" y="1384"/>
                  </a:lnTo>
                  <a:lnTo>
                    <a:pt x="956" y="1386"/>
                  </a:lnTo>
                  <a:lnTo>
                    <a:pt x="950" y="1392"/>
                  </a:lnTo>
                  <a:lnTo>
                    <a:pt x="946" y="1396"/>
                  </a:lnTo>
                  <a:lnTo>
                    <a:pt x="944" y="1396"/>
                  </a:lnTo>
                  <a:lnTo>
                    <a:pt x="946" y="1392"/>
                  </a:lnTo>
                  <a:lnTo>
                    <a:pt x="954" y="1384"/>
                  </a:lnTo>
                  <a:lnTo>
                    <a:pt x="954" y="1384"/>
                  </a:lnTo>
                  <a:lnTo>
                    <a:pt x="954" y="1384"/>
                  </a:lnTo>
                  <a:lnTo>
                    <a:pt x="954" y="1384"/>
                  </a:lnTo>
                  <a:lnTo>
                    <a:pt x="952" y="1386"/>
                  </a:lnTo>
                  <a:lnTo>
                    <a:pt x="954" y="1384"/>
                  </a:lnTo>
                  <a:lnTo>
                    <a:pt x="954" y="1384"/>
                  </a:lnTo>
                  <a:close/>
                  <a:moveTo>
                    <a:pt x="898" y="1130"/>
                  </a:moveTo>
                  <a:lnTo>
                    <a:pt x="898" y="1130"/>
                  </a:lnTo>
                  <a:lnTo>
                    <a:pt x="898" y="1134"/>
                  </a:lnTo>
                  <a:lnTo>
                    <a:pt x="898" y="1130"/>
                  </a:lnTo>
                  <a:lnTo>
                    <a:pt x="898" y="1130"/>
                  </a:lnTo>
                  <a:lnTo>
                    <a:pt x="898" y="1132"/>
                  </a:lnTo>
                  <a:lnTo>
                    <a:pt x="898" y="1130"/>
                  </a:lnTo>
                  <a:lnTo>
                    <a:pt x="898" y="1130"/>
                  </a:lnTo>
                  <a:close/>
                  <a:moveTo>
                    <a:pt x="898" y="1372"/>
                  </a:moveTo>
                  <a:lnTo>
                    <a:pt x="898" y="1372"/>
                  </a:lnTo>
                  <a:lnTo>
                    <a:pt x="890" y="1368"/>
                  </a:lnTo>
                  <a:lnTo>
                    <a:pt x="898" y="1372"/>
                  </a:lnTo>
                  <a:lnTo>
                    <a:pt x="906" y="1376"/>
                  </a:lnTo>
                  <a:lnTo>
                    <a:pt x="898" y="1372"/>
                  </a:lnTo>
                  <a:lnTo>
                    <a:pt x="898" y="1372"/>
                  </a:lnTo>
                  <a:lnTo>
                    <a:pt x="898" y="1372"/>
                  </a:lnTo>
                  <a:lnTo>
                    <a:pt x="898" y="1372"/>
                  </a:lnTo>
                  <a:lnTo>
                    <a:pt x="898" y="1372"/>
                  </a:lnTo>
                  <a:close/>
                  <a:moveTo>
                    <a:pt x="916" y="1642"/>
                  </a:moveTo>
                  <a:lnTo>
                    <a:pt x="916" y="1642"/>
                  </a:lnTo>
                  <a:lnTo>
                    <a:pt x="912" y="1648"/>
                  </a:lnTo>
                  <a:lnTo>
                    <a:pt x="910" y="1648"/>
                  </a:lnTo>
                  <a:lnTo>
                    <a:pt x="910" y="1646"/>
                  </a:lnTo>
                  <a:lnTo>
                    <a:pt x="914" y="1636"/>
                  </a:lnTo>
                  <a:lnTo>
                    <a:pt x="918" y="1628"/>
                  </a:lnTo>
                  <a:lnTo>
                    <a:pt x="918" y="1632"/>
                  </a:lnTo>
                  <a:lnTo>
                    <a:pt x="916" y="1642"/>
                  </a:lnTo>
                  <a:lnTo>
                    <a:pt x="916" y="1642"/>
                  </a:lnTo>
                  <a:lnTo>
                    <a:pt x="914" y="1644"/>
                  </a:lnTo>
                  <a:lnTo>
                    <a:pt x="914" y="1642"/>
                  </a:lnTo>
                  <a:lnTo>
                    <a:pt x="916" y="1642"/>
                  </a:lnTo>
                  <a:lnTo>
                    <a:pt x="916" y="1642"/>
                  </a:lnTo>
                  <a:lnTo>
                    <a:pt x="916" y="1642"/>
                  </a:lnTo>
                  <a:close/>
                  <a:moveTo>
                    <a:pt x="922" y="1330"/>
                  </a:moveTo>
                  <a:lnTo>
                    <a:pt x="922" y="1330"/>
                  </a:lnTo>
                  <a:lnTo>
                    <a:pt x="922" y="1332"/>
                  </a:lnTo>
                  <a:lnTo>
                    <a:pt x="922" y="1332"/>
                  </a:lnTo>
                  <a:lnTo>
                    <a:pt x="924" y="1330"/>
                  </a:lnTo>
                  <a:lnTo>
                    <a:pt x="924" y="1326"/>
                  </a:lnTo>
                  <a:lnTo>
                    <a:pt x="922" y="1330"/>
                  </a:lnTo>
                  <a:lnTo>
                    <a:pt x="922" y="1330"/>
                  </a:lnTo>
                  <a:lnTo>
                    <a:pt x="922" y="1330"/>
                  </a:lnTo>
                  <a:lnTo>
                    <a:pt x="922" y="1330"/>
                  </a:lnTo>
                  <a:lnTo>
                    <a:pt x="922" y="1330"/>
                  </a:lnTo>
                  <a:close/>
                  <a:moveTo>
                    <a:pt x="924" y="346"/>
                  </a:moveTo>
                  <a:lnTo>
                    <a:pt x="924" y="346"/>
                  </a:lnTo>
                  <a:lnTo>
                    <a:pt x="912" y="340"/>
                  </a:lnTo>
                  <a:lnTo>
                    <a:pt x="912" y="340"/>
                  </a:lnTo>
                  <a:lnTo>
                    <a:pt x="914" y="340"/>
                  </a:lnTo>
                  <a:lnTo>
                    <a:pt x="922" y="342"/>
                  </a:lnTo>
                  <a:lnTo>
                    <a:pt x="924" y="344"/>
                  </a:lnTo>
                  <a:lnTo>
                    <a:pt x="924" y="346"/>
                  </a:lnTo>
                  <a:lnTo>
                    <a:pt x="924" y="346"/>
                  </a:lnTo>
                  <a:lnTo>
                    <a:pt x="926" y="346"/>
                  </a:lnTo>
                  <a:lnTo>
                    <a:pt x="924" y="346"/>
                  </a:lnTo>
                  <a:lnTo>
                    <a:pt x="924" y="346"/>
                  </a:lnTo>
                  <a:close/>
                  <a:moveTo>
                    <a:pt x="946" y="1638"/>
                  </a:moveTo>
                  <a:lnTo>
                    <a:pt x="946" y="1638"/>
                  </a:lnTo>
                  <a:lnTo>
                    <a:pt x="938" y="1628"/>
                  </a:lnTo>
                  <a:lnTo>
                    <a:pt x="934" y="1624"/>
                  </a:lnTo>
                  <a:lnTo>
                    <a:pt x="934" y="1622"/>
                  </a:lnTo>
                  <a:lnTo>
                    <a:pt x="936" y="1622"/>
                  </a:lnTo>
                  <a:lnTo>
                    <a:pt x="944" y="1630"/>
                  </a:lnTo>
                  <a:lnTo>
                    <a:pt x="946" y="1634"/>
                  </a:lnTo>
                  <a:lnTo>
                    <a:pt x="946" y="1638"/>
                  </a:lnTo>
                  <a:lnTo>
                    <a:pt x="946" y="1638"/>
                  </a:lnTo>
                  <a:lnTo>
                    <a:pt x="944" y="1636"/>
                  </a:lnTo>
                  <a:lnTo>
                    <a:pt x="944" y="1632"/>
                  </a:lnTo>
                  <a:lnTo>
                    <a:pt x="948" y="1628"/>
                  </a:lnTo>
                  <a:lnTo>
                    <a:pt x="948" y="1628"/>
                  </a:lnTo>
                  <a:lnTo>
                    <a:pt x="948" y="1630"/>
                  </a:lnTo>
                  <a:lnTo>
                    <a:pt x="946" y="1638"/>
                  </a:lnTo>
                  <a:lnTo>
                    <a:pt x="946" y="1638"/>
                  </a:lnTo>
                  <a:close/>
                  <a:moveTo>
                    <a:pt x="952" y="1538"/>
                  </a:moveTo>
                  <a:lnTo>
                    <a:pt x="952" y="1538"/>
                  </a:lnTo>
                  <a:lnTo>
                    <a:pt x="948" y="1532"/>
                  </a:lnTo>
                  <a:lnTo>
                    <a:pt x="946" y="1528"/>
                  </a:lnTo>
                  <a:lnTo>
                    <a:pt x="950" y="1524"/>
                  </a:lnTo>
                  <a:lnTo>
                    <a:pt x="954" y="1524"/>
                  </a:lnTo>
                  <a:lnTo>
                    <a:pt x="958" y="1524"/>
                  </a:lnTo>
                  <a:lnTo>
                    <a:pt x="960" y="1526"/>
                  </a:lnTo>
                  <a:lnTo>
                    <a:pt x="958" y="1530"/>
                  </a:lnTo>
                  <a:lnTo>
                    <a:pt x="952" y="1538"/>
                  </a:lnTo>
                  <a:lnTo>
                    <a:pt x="952" y="1538"/>
                  </a:lnTo>
                  <a:lnTo>
                    <a:pt x="952" y="1536"/>
                  </a:lnTo>
                  <a:lnTo>
                    <a:pt x="954" y="1536"/>
                  </a:lnTo>
                  <a:lnTo>
                    <a:pt x="954" y="1536"/>
                  </a:lnTo>
                  <a:lnTo>
                    <a:pt x="952" y="1538"/>
                  </a:lnTo>
                  <a:lnTo>
                    <a:pt x="952" y="1538"/>
                  </a:lnTo>
                  <a:close/>
                  <a:moveTo>
                    <a:pt x="980" y="1226"/>
                  </a:moveTo>
                  <a:lnTo>
                    <a:pt x="980" y="1226"/>
                  </a:lnTo>
                  <a:lnTo>
                    <a:pt x="976" y="1238"/>
                  </a:lnTo>
                  <a:lnTo>
                    <a:pt x="976" y="1242"/>
                  </a:lnTo>
                  <a:lnTo>
                    <a:pt x="984" y="1230"/>
                  </a:lnTo>
                  <a:lnTo>
                    <a:pt x="988" y="1218"/>
                  </a:lnTo>
                  <a:lnTo>
                    <a:pt x="988" y="1218"/>
                  </a:lnTo>
                  <a:lnTo>
                    <a:pt x="988" y="1218"/>
                  </a:lnTo>
                  <a:lnTo>
                    <a:pt x="980" y="1226"/>
                  </a:lnTo>
                  <a:lnTo>
                    <a:pt x="980" y="1226"/>
                  </a:lnTo>
                  <a:lnTo>
                    <a:pt x="980" y="1228"/>
                  </a:lnTo>
                  <a:lnTo>
                    <a:pt x="980" y="1226"/>
                  </a:lnTo>
                  <a:lnTo>
                    <a:pt x="982" y="1226"/>
                  </a:lnTo>
                  <a:lnTo>
                    <a:pt x="980" y="1226"/>
                  </a:lnTo>
                  <a:lnTo>
                    <a:pt x="980" y="1226"/>
                  </a:lnTo>
                  <a:close/>
                  <a:moveTo>
                    <a:pt x="972" y="164"/>
                  </a:moveTo>
                  <a:lnTo>
                    <a:pt x="972" y="164"/>
                  </a:lnTo>
                  <a:lnTo>
                    <a:pt x="986" y="158"/>
                  </a:lnTo>
                  <a:lnTo>
                    <a:pt x="994" y="154"/>
                  </a:lnTo>
                  <a:lnTo>
                    <a:pt x="998" y="154"/>
                  </a:lnTo>
                  <a:lnTo>
                    <a:pt x="1002" y="156"/>
                  </a:lnTo>
                  <a:lnTo>
                    <a:pt x="1002" y="156"/>
                  </a:lnTo>
                  <a:lnTo>
                    <a:pt x="1000" y="166"/>
                  </a:lnTo>
                  <a:lnTo>
                    <a:pt x="996" y="170"/>
                  </a:lnTo>
                  <a:lnTo>
                    <a:pt x="994" y="170"/>
                  </a:lnTo>
                  <a:lnTo>
                    <a:pt x="990" y="172"/>
                  </a:lnTo>
                  <a:lnTo>
                    <a:pt x="984" y="170"/>
                  </a:lnTo>
                  <a:lnTo>
                    <a:pt x="972" y="164"/>
                  </a:lnTo>
                  <a:lnTo>
                    <a:pt x="972" y="164"/>
                  </a:lnTo>
                  <a:lnTo>
                    <a:pt x="976" y="164"/>
                  </a:lnTo>
                  <a:lnTo>
                    <a:pt x="972" y="164"/>
                  </a:lnTo>
                  <a:lnTo>
                    <a:pt x="972" y="164"/>
                  </a:lnTo>
                  <a:close/>
                  <a:moveTo>
                    <a:pt x="1040" y="2182"/>
                  </a:moveTo>
                  <a:lnTo>
                    <a:pt x="1040" y="2182"/>
                  </a:lnTo>
                  <a:lnTo>
                    <a:pt x="1032" y="2178"/>
                  </a:lnTo>
                  <a:lnTo>
                    <a:pt x="1026" y="2176"/>
                  </a:lnTo>
                  <a:lnTo>
                    <a:pt x="1016" y="2176"/>
                  </a:lnTo>
                  <a:lnTo>
                    <a:pt x="1012" y="2176"/>
                  </a:lnTo>
                  <a:lnTo>
                    <a:pt x="1008" y="2174"/>
                  </a:lnTo>
                  <a:lnTo>
                    <a:pt x="1002" y="2170"/>
                  </a:lnTo>
                  <a:lnTo>
                    <a:pt x="998" y="2164"/>
                  </a:lnTo>
                  <a:lnTo>
                    <a:pt x="998" y="2164"/>
                  </a:lnTo>
                  <a:lnTo>
                    <a:pt x="1000" y="2158"/>
                  </a:lnTo>
                  <a:lnTo>
                    <a:pt x="1006" y="2154"/>
                  </a:lnTo>
                  <a:lnTo>
                    <a:pt x="1010" y="2150"/>
                  </a:lnTo>
                  <a:lnTo>
                    <a:pt x="1016" y="2148"/>
                  </a:lnTo>
                  <a:lnTo>
                    <a:pt x="1022" y="2148"/>
                  </a:lnTo>
                  <a:lnTo>
                    <a:pt x="1028" y="2150"/>
                  </a:lnTo>
                  <a:lnTo>
                    <a:pt x="1038" y="2154"/>
                  </a:lnTo>
                  <a:lnTo>
                    <a:pt x="1046" y="2162"/>
                  </a:lnTo>
                  <a:lnTo>
                    <a:pt x="1050" y="2170"/>
                  </a:lnTo>
                  <a:lnTo>
                    <a:pt x="1050" y="2174"/>
                  </a:lnTo>
                  <a:lnTo>
                    <a:pt x="1048" y="2176"/>
                  </a:lnTo>
                  <a:lnTo>
                    <a:pt x="1044" y="2180"/>
                  </a:lnTo>
                  <a:lnTo>
                    <a:pt x="1040" y="2182"/>
                  </a:lnTo>
                  <a:lnTo>
                    <a:pt x="1040" y="2182"/>
                  </a:lnTo>
                  <a:lnTo>
                    <a:pt x="1044" y="2180"/>
                  </a:lnTo>
                  <a:lnTo>
                    <a:pt x="1040" y="2182"/>
                  </a:lnTo>
                  <a:lnTo>
                    <a:pt x="1040" y="2182"/>
                  </a:lnTo>
                  <a:close/>
                  <a:moveTo>
                    <a:pt x="1048" y="330"/>
                  </a:moveTo>
                  <a:lnTo>
                    <a:pt x="1048" y="330"/>
                  </a:lnTo>
                  <a:lnTo>
                    <a:pt x="1044" y="332"/>
                  </a:lnTo>
                  <a:lnTo>
                    <a:pt x="1038" y="334"/>
                  </a:lnTo>
                  <a:lnTo>
                    <a:pt x="1034" y="332"/>
                  </a:lnTo>
                  <a:lnTo>
                    <a:pt x="1032" y="332"/>
                  </a:lnTo>
                  <a:lnTo>
                    <a:pt x="1026" y="326"/>
                  </a:lnTo>
                  <a:lnTo>
                    <a:pt x="1024" y="324"/>
                  </a:lnTo>
                  <a:lnTo>
                    <a:pt x="1024" y="324"/>
                  </a:lnTo>
                  <a:lnTo>
                    <a:pt x="1028" y="318"/>
                  </a:lnTo>
                  <a:lnTo>
                    <a:pt x="1034" y="314"/>
                  </a:lnTo>
                  <a:lnTo>
                    <a:pt x="1038" y="312"/>
                  </a:lnTo>
                  <a:lnTo>
                    <a:pt x="1044" y="312"/>
                  </a:lnTo>
                  <a:lnTo>
                    <a:pt x="1048" y="314"/>
                  </a:lnTo>
                  <a:lnTo>
                    <a:pt x="1050" y="318"/>
                  </a:lnTo>
                  <a:lnTo>
                    <a:pt x="1052" y="324"/>
                  </a:lnTo>
                  <a:lnTo>
                    <a:pt x="1048" y="330"/>
                  </a:lnTo>
                  <a:lnTo>
                    <a:pt x="1048" y="330"/>
                  </a:lnTo>
                  <a:lnTo>
                    <a:pt x="1048" y="332"/>
                  </a:lnTo>
                  <a:lnTo>
                    <a:pt x="1048" y="330"/>
                  </a:lnTo>
                  <a:lnTo>
                    <a:pt x="1048" y="330"/>
                  </a:lnTo>
                  <a:lnTo>
                    <a:pt x="1048" y="330"/>
                  </a:lnTo>
                  <a:lnTo>
                    <a:pt x="1048" y="330"/>
                  </a:lnTo>
                  <a:close/>
                  <a:moveTo>
                    <a:pt x="1654" y="130"/>
                  </a:moveTo>
                  <a:lnTo>
                    <a:pt x="1654" y="130"/>
                  </a:lnTo>
                  <a:lnTo>
                    <a:pt x="1660" y="130"/>
                  </a:lnTo>
                  <a:lnTo>
                    <a:pt x="1664" y="128"/>
                  </a:lnTo>
                  <a:lnTo>
                    <a:pt x="1670" y="122"/>
                  </a:lnTo>
                  <a:lnTo>
                    <a:pt x="1678" y="118"/>
                  </a:lnTo>
                  <a:lnTo>
                    <a:pt x="1682" y="116"/>
                  </a:lnTo>
                  <a:lnTo>
                    <a:pt x="1686" y="116"/>
                  </a:lnTo>
                  <a:lnTo>
                    <a:pt x="1686" y="116"/>
                  </a:lnTo>
                  <a:lnTo>
                    <a:pt x="1684" y="120"/>
                  </a:lnTo>
                  <a:lnTo>
                    <a:pt x="1686" y="122"/>
                  </a:lnTo>
                  <a:lnTo>
                    <a:pt x="1684" y="120"/>
                  </a:lnTo>
                  <a:lnTo>
                    <a:pt x="1684" y="120"/>
                  </a:lnTo>
                  <a:lnTo>
                    <a:pt x="1674" y="132"/>
                  </a:lnTo>
                  <a:lnTo>
                    <a:pt x="1666" y="142"/>
                  </a:lnTo>
                  <a:lnTo>
                    <a:pt x="1666" y="142"/>
                  </a:lnTo>
                  <a:lnTo>
                    <a:pt x="1668" y="140"/>
                  </a:lnTo>
                  <a:lnTo>
                    <a:pt x="1666" y="138"/>
                  </a:lnTo>
                  <a:lnTo>
                    <a:pt x="1658" y="142"/>
                  </a:lnTo>
                  <a:lnTo>
                    <a:pt x="1658" y="142"/>
                  </a:lnTo>
                  <a:lnTo>
                    <a:pt x="1660" y="138"/>
                  </a:lnTo>
                  <a:lnTo>
                    <a:pt x="1654" y="138"/>
                  </a:lnTo>
                  <a:lnTo>
                    <a:pt x="1654" y="138"/>
                  </a:lnTo>
                  <a:lnTo>
                    <a:pt x="1668" y="122"/>
                  </a:lnTo>
                  <a:lnTo>
                    <a:pt x="1664" y="124"/>
                  </a:lnTo>
                  <a:lnTo>
                    <a:pt x="1654" y="130"/>
                  </a:lnTo>
                  <a:lnTo>
                    <a:pt x="1654" y="130"/>
                  </a:lnTo>
                  <a:close/>
                  <a:moveTo>
                    <a:pt x="1646" y="170"/>
                  </a:moveTo>
                  <a:lnTo>
                    <a:pt x="1646" y="170"/>
                  </a:lnTo>
                  <a:lnTo>
                    <a:pt x="1640" y="172"/>
                  </a:lnTo>
                  <a:lnTo>
                    <a:pt x="1646" y="170"/>
                  </a:lnTo>
                  <a:lnTo>
                    <a:pt x="1646" y="170"/>
                  </a:lnTo>
                  <a:lnTo>
                    <a:pt x="1644" y="170"/>
                  </a:lnTo>
                  <a:lnTo>
                    <a:pt x="1646" y="170"/>
                  </a:lnTo>
                  <a:lnTo>
                    <a:pt x="1646" y="170"/>
                  </a:lnTo>
                  <a:close/>
                  <a:moveTo>
                    <a:pt x="1642" y="656"/>
                  </a:moveTo>
                  <a:lnTo>
                    <a:pt x="1642" y="656"/>
                  </a:lnTo>
                  <a:lnTo>
                    <a:pt x="1636" y="656"/>
                  </a:lnTo>
                  <a:lnTo>
                    <a:pt x="1642" y="656"/>
                  </a:lnTo>
                  <a:lnTo>
                    <a:pt x="1642" y="656"/>
                  </a:lnTo>
                  <a:close/>
                  <a:moveTo>
                    <a:pt x="1630" y="658"/>
                  </a:moveTo>
                  <a:lnTo>
                    <a:pt x="1630" y="658"/>
                  </a:lnTo>
                  <a:lnTo>
                    <a:pt x="1626" y="660"/>
                  </a:lnTo>
                  <a:lnTo>
                    <a:pt x="1630" y="658"/>
                  </a:lnTo>
                  <a:lnTo>
                    <a:pt x="1630" y="658"/>
                  </a:lnTo>
                  <a:close/>
                  <a:moveTo>
                    <a:pt x="1534" y="1870"/>
                  </a:moveTo>
                  <a:lnTo>
                    <a:pt x="1534" y="1870"/>
                  </a:lnTo>
                  <a:lnTo>
                    <a:pt x="1528" y="1872"/>
                  </a:lnTo>
                  <a:lnTo>
                    <a:pt x="1534" y="1870"/>
                  </a:lnTo>
                  <a:lnTo>
                    <a:pt x="1534" y="1870"/>
                  </a:lnTo>
                  <a:close/>
                  <a:moveTo>
                    <a:pt x="1422" y="138"/>
                  </a:moveTo>
                  <a:lnTo>
                    <a:pt x="1422" y="138"/>
                  </a:lnTo>
                  <a:lnTo>
                    <a:pt x="1406" y="150"/>
                  </a:lnTo>
                  <a:lnTo>
                    <a:pt x="1400" y="154"/>
                  </a:lnTo>
                  <a:lnTo>
                    <a:pt x="1394" y="156"/>
                  </a:lnTo>
                  <a:lnTo>
                    <a:pt x="1386" y="158"/>
                  </a:lnTo>
                  <a:lnTo>
                    <a:pt x="1376" y="158"/>
                  </a:lnTo>
                  <a:lnTo>
                    <a:pt x="1376" y="158"/>
                  </a:lnTo>
                  <a:lnTo>
                    <a:pt x="1422" y="138"/>
                  </a:lnTo>
                  <a:lnTo>
                    <a:pt x="1422" y="138"/>
                  </a:lnTo>
                  <a:lnTo>
                    <a:pt x="1416" y="136"/>
                  </a:lnTo>
                  <a:lnTo>
                    <a:pt x="1422" y="138"/>
                  </a:lnTo>
                  <a:lnTo>
                    <a:pt x="1422" y="138"/>
                  </a:lnTo>
                  <a:close/>
                  <a:moveTo>
                    <a:pt x="1386" y="316"/>
                  </a:moveTo>
                  <a:lnTo>
                    <a:pt x="1386" y="316"/>
                  </a:lnTo>
                  <a:lnTo>
                    <a:pt x="1396" y="318"/>
                  </a:lnTo>
                  <a:lnTo>
                    <a:pt x="1398" y="320"/>
                  </a:lnTo>
                  <a:lnTo>
                    <a:pt x="1400" y="322"/>
                  </a:lnTo>
                  <a:lnTo>
                    <a:pt x="1396" y="328"/>
                  </a:lnTo>
                  <a:lnTo>
                    <a:pt x="1384" y="338"/>
                  </a:lnTo>
                  <a:lnTo>
                    <a:pt x="1384" y="338"/>
                  </a:lnTo>
                  <a:lnTo>
                    <a:pt x="1378" y="334"/>
                  </a:lnTo>
                  <a:lnTo>
                    <a:pt x="1372" y="326"/>
                  </a:lnTo>
                  <a:lnTo>
                    <a:pt x="1372" y="322"/>
                  </a:lnTo>
                  <a:lnTo>
                    <a:pt x="1374" y="320"/>
                  </a:lnTo>
                  <a:lnTo>
                    <a:pt x="1378" y="318"/>
                  </a:lnTo>
                  <a:lnTo>
                    <a:pt x="1386" y="316"/>
                  </a:lnTo>
                  <a:lnTo>
                    <a:pt x="1386" y="316"/>
                  </a:lnTo>
                  <a:lnTo>
                    <a:pt x="1384" y="316"/>
                  </a:lnTo>
                  <a:lnTo>
                    <a:pt x="1386" y="316"/>
                  </a:lnTo>
                  <a:lnTo>
                    <a:pt x="1386" y="316"/>
                  </a:lnTo>
                  <a:close/>
                  <a:moveTo>
                    <a:pt x="1346" y="1104"/>
                  </a:moveTo>
                  <a:lnTo>
                    <a:pt x="1346" y="1104"/>
                  </a:lnTo>
                  <a:lnTo>
                    <a:pt x="1348" y="1114"/>
                  </a:lnTo>
                  <a:lnTo>
                    <a:pt x="1346" y="1120"/>
                  </a:lnTo>
                  <a:lnTo>
                    <a:pt x="1344" y="1126"/>
                  </a:lnTo>
                  <a:lnTo>
                    <a:pt x="1340" y="1130"/>
                  </a:lnTo>
                  <a:lnTo>
                    <a:pt x="1336" y="1134"/>
                  </a:lnTo>
                  <a:lnTo>
                    <a:pt x="1328" y="1134"/>
                  </a:lnTo>
                  <a:lnTo>
                    <a:pt x="1314" y="1132"/>
                  </a:lnTo>
                  <a:lnTo>
                    <a:pt x="1314" y="1132"/>
                  </a:lnTo>
                  <a:lnTo>
                    <a:pt x="1316" y="1128"/>
                  </a:lnTo>
                  <a:lnTo>
                    <a:pt x="1318" y="1124"/>
                  </a:lnTo>
                  <a:lnTo>
                    <a:pt x="1316" y="1120"/>
                  </a:lnTo>
                  <a:lnTo>
                    <a:pt x="1314" y="1118"/>
                  </a:lnTo>
                  <a:lnTo>
                    <a:pt x="1302" y="1112"/>
                  </a:lnTo>
                  <a:lnTo>
                    <a:pt x="1284" y="1108"/>
                  </a:lnTo>
                  <a:lnTo>
                    <a:pt x="1284" y="1108"/>
                  </a:lnTo>
                  <a:lnTo>
                    <a:pt x="1288" y="1104"/>
                  </a:lnTo>
                  <a:lnTo>
                    <a:pt x="1292" y="1100"/>
                  </a:lnTo>
                  <a:lnTo>
                    <a:pt x="1294" y="1096"/>
                  </a:lnTo>
                  <a:lnTo>
                    <a:pt x="1294" y="1094"/>
                  </a:lnTo>
                  <a:lnTo>
                    <a:pt x="1294" y="1094"/>
                  </a:lnTo>
                  <a:lnTo>
                    <a:pt x="1300" y="1098"/>
                  </a:lnTo>
                  <a:lnTo>
                    <a:pt x="1306" y="1098"/>
                  </a:lnTo>
                  <a:lnTo>
                    <a:pt x="1318" y="1092"/>
                  </a:lnTo>
                  <a:lnTo>
                    <a:pt x="1324" y="1090"/>
                  </a:lnTo>
                  <a:lnTo>
                    <a:pt x="1330" y="1090"/>
                  </a:lnTo>
                  <a:lnTo>
                    <a:pt x="1338" y="1094"/>
                  </a:lnTo>
                  <a:lnTo>
                    <a:pt x="1346" y="1104"/>
                  </a:lnTo>
                  <a:lnTo>
                    <a:pt x="1346" y="1104"/>
                  </a:lnTo>
                  <a:lnTo>
                    <a:pt x="1346" y="1106"/>
                  </a:lnTo>
                  <a:lnTo>
                    <a:pt x="1344" y="1104"/>
                  </a:lnTo>
                  <a:lnTo>
                    <a:pt x="1340" y="1100"/>
                  </a:lnTo>
                  <a:lnTo>
                    <a:pt x="1338" y="1096"/>
                  </a:lnTo>
                  <a:lnTo>
                    <a:pt x="1346" y="1104"/>
                  </a:lnTo>
                  <a:lnTo>
                    <a:pt x="1346" y="1104"/>
                  </a:lnTo>
                  <a:close/>
                  <a:moveTo>
                    <a:pt x="1298" y="372"/>
                  </a:moveTo>
                  <a:lnTo>
                    <a:pt x="1298" y="372"/>
                  </a:lnTo>
                  <a:lnTo>
                    <a:pt x="1302" y="382"/>
                  </a:lnTo>
                  <a:lnTo>
                    <a:pt x="1302" y="384"/>
                  </a:lnTo>
                  <a:lnTo>
                    <a:pt x="1302" y="384"/>
                  </a:lnTo>
                  <a:lnTo>
                    <a:pt x="1296" y="380"/>
                  </a:lnTo>
                  <a:lnTo>
                    <a:pt x="1290" y="374"/>
                  </a:lnTo>
                  <a:lnTo>
                    <a:pt x="1286" y="368"/>
                  </a:lnTo>
                  <a:lnTo>
                    <a:pt x="1284" y="364"/>
                  </a:lnTo>
                  <a:lnTo>
                    <a:pt x="1284" y="364"/>
                  </a:lnTo>
                  <a:lnTo>
                    <a:pt x="1288" y="364"/>
                  </a:lnTo>
                  <a:lnTo>
                    <a:pt x="1298" y="372"/>
                  </a:lnTo>
                  <a:lnTo>
                    <a:pt x="1298" y="372"/>
                  </a:lnTo>
                  <a:lnTo>
                    <a:pt x="1298" y="372"/>
                  </a:lnTo>
                  <a:lnTo>
                    <a:pt x="1298" y="372"/>
                  </a:lnTo>
                  <a:lnTo>
                    <a:pt x="1296" y="370"/>
                  </a:lnTo>
                  <a:lnTo>
                    <a:pt x="1298" y="372"/>
                  </a:lnTo>
                  <a:lnTo>
                    <a:pt x="1298" y="372"/>
                  </a:lnTo>
                  <a:close/>
                  <a:moveTo>
                    <a:pt x="1284" y="1416"/>
                  </a:moveTo>
                  <a:lnTo>
                    <a:pt x="1284" y="1416"/>
                  </a:lnTo>
                  <a:lnTo>
                    <a:pt x="1296" y="1420"/>
                  </a:lnTo>
                  <a:lnTo>
                    <a:pt x="1300" y="1424"/>
                  </a:lnTo>
                  <a:lnTo>
                    <a:pt x="1302" y="1426"/>
                  </a:lnTo>
                  <a:lnTo>
                    <a:pt x="1302" y="1430"/>
                  </a:lnTo>
                  <a:lnTo>
                    <a:pt x="1302" y="1434"/>
                  </a:lnTo>
                  <a:lnTo>
                    <a:pt x="1294" y="1444"/>
                  </a:lnTo>
                  <a:lnTo>
                    <a:pt x="1294" y="1444"/>
                  </a:lnTo>
                  <a:lnTo>
                    <a:pt x="1280" y="1446"/>
                  </a:lnTo>
                  <a:lnTo>
                    <a:pt x="1274" y="1444"/>
                  </a:lnTo>
                  <a:lnTo>
                    <a:pt x="1270" y="1440"/>
                  </a:lnTo>
                  <a:lnTo>
                    <a:pt x="1270" y="1436"/>
                  </a:lnTo>
                  <a:lnTo>
                    <a:pt x="1272" y="1430"/>
                  </a:lnTo>
                  <a:lnTo>
                    <a:pt x="1276" y="1426"/>
                  </a:lnTo>
                  <a:lnTo>
                    <a:pt x="1284" y="1416"/>
                  </a:lnTo>
                  <a:lnTo>
                    <a:pt x="1284" y="1416"/>
                  </a:lnTo>
                  <a:lnTo>
                    <a:pt x="1286" y="1416"/>
                  </a:lnTo>
                  <a:lnTo>
                    <a:pt x="1284" y="1418"/>
                  </a:lnTo>
                  <a:lnTo>
                    <a:pt x="1282" y="1418"/>
                  </a:lnTo>
                  <a:lnTo>
                    <a:pt x="1284" y="1416"/>
                  </a:lnTo>
                  <a:lnTo>
                    <a:pt x="1284" y="1416"/>
                  </a:lnTo>
                  <a:close/>
                  <a:moveTo>
                    <a:pt x="1252" y="854"/>
                  </a:moveTo>
                  <a:lnTo>
                    <a:pt x="1252" y="854"/>
                  </a:lnTo>
                  <a:lnTo>
                    <a:pt x="1262" y="858"/>
                  </a:lnTo>
                  <a:lnTo>
                    <a:pt x="1266" y="862"/>
                  </a:lnTo>
                  <a:lnTo>
                    <a:pt x="1268" y="866"/>
                  </a:lnTo>
                  <a:lnTo>
                    <a:pt x="1268" y="870"/>
                  </a:lnTo>
                  <a:lnTo>
                    <a:pt x="1268" y="876"/>
                  </a:lnTo>
                  <a:lnTo>
                    <a:pt x="1264" y="888"/>
                  </a:lnTo>
                  <a:lnTo>
                    <a:pt x="1264" y="888"/>
                  </a:lnTo>
                  <a:lnTo>
                    <a:pt x="1256" y="880"/>
                  </a:lnTo>
                  <a:lnTo>
                    <a:pt x="1252" y="872"/>
                  </a:lnTo>
                  <a:lnTo>
                    <a:pt x="1252" y="864"/>
                  </a:lnTo>
                  <a:lnTo>
                    <a:pt x="1252" y="854"/>
                  </a:lnTo>
                  <a:lnTo>
                    <a:pt x="1252" y="854"/>
                  </a:lnTo>
                  <a:lnTo>
                    <a:pt x="1254" y="854"/>
                  </a:lnTo>
                  <a:lnTo>
                    <a:pt x="1254" y="854"/>
                  </a:lnTo>
                  <a:lnTo>
                    <a:pt x="1252" y="856"/>
                  </a:lnTo>
                  <a:lnTo>
                    <a:pt x="1250" y="858"/>
                  </a:lnTo>
                  <a:lnTo>
                    <a:pt x="1252" y="854"/>
                  </a:lnTo>
                  <a:lnTo>
                    <a:pt x="1252" y="854"/>
                  </a:lnTo>
                  <a:close/>
                  <a:moveTo>
                    <a:pt x="1138" y="360"/>
                  </a:moveTo>
                  <a:lnTo>
                    <a:pt x="1138" y="360"/>
                  </a:lnTo>
                  <a:lnTo>
                    <a:pt x="1136" y="362"/>
                  </a:lnTo>
                  <a:lnTo>
                    <a:pt x="1138" y="360"/>
                  </a:lnTo>
                  <a:lnTo>
                    <a:pt x="1138" y="360"/>
                  </a:lnTo>
                  <a:lnTo>
                    <a:pt x="1138" y="360"/>
                  </a:lnTo>
                  <a:lnTo>
                    <a:pt x="1138" y="360"/>
                  </a:lnTo>
                  <a:lnTo>
                    <a:pt x="1138" y="360"/>
                  </a:lnTo>
                  <a:lnTo>
                    <a:pt x="1138" y="360"/>
                  </a:lnTo>
                  <a:lnTo>
                    <a:pt x="1138" y="360"/>
                  </a:lnTo>
                  <a:close/>
                  <a:moveTo>
                    <a:pt x="1130" y="818"/>
                  </a:moveTo>
                  <a:lnTo>
                    <a:pt x="1130" y="818"/>
                  </a:lnTo>
                  <a:lnTo>
                    <a:pt x="1128" y="826"/>
                  </a:lnTo>
                  <a:lnTo>
                    <a:pt x="1128" y="822"/>
                  </a:lnTo>
                  <a:lnTo>
                    <a:pt x="1132" y="808"/>
                  </a:lnTo>
                  <a:lnTo>
                    <a:pt x="1132" y="808"/>
                  </a:lnTo>
                  <a:lnTo>
                    <a:pt x="1130" y="818"/>
                  </a:lnTo>
                  <a:lnTo>
                    <a:pt x="1130" y="818"/>
                  </a:lnTo>
                  <a:lnTo>
                    <a:pt x="1130" y="818"/>
                  </a:lnTo>
                  <a:lnTo>
                    <a:pt x="1130" y="818"/>
                  </a:lnTo>
                  <a:lnTo>
                    <a:pt x="1130" y="818"/>
                  </a:lnTo>
                  <a:close/>
                  <a:moveTo>
                    <a:pt x="1130" y="1004"/>
                  </a:moveTo>
                  <a:lnTo>
                    <a:pt x="1130" y="1004"/>
                  </a:lnTo>
                  <a:lnTo>
                    <a:pt x="1128" y="1008"/>
                  </a:lnTo>
                  <a:lnTo>
                    <a:pt x="1130" y="1004"/>
                  </a:lnTo>
                  <a:lnTo>
                    <a:pt x="1130" y="1004"/>
                  </a:lnTo>
                  <a:close/>
                  <a:moveTo>
                    <a:pt x="1108" y="186"/>
                  </a:moveTo>
                  <a:lnTo>
                    <a:pt x="1108" y="186"/>
                  </a:lnTo>
                  <a:lnTo>
                    <a:pt x="1110" y="184"/>
                  </a:lnTo>
                  <a:lnTo>
                    <a:pt x="1108" y="186"/>
                  </a:lnTo>
                  <a:lnTo>
                    <a:pt x="1108" y="186"/>
                  </a:lnTo>
                  <a:close/>
                  <a:moveTo>
                    <a:pt x="1114" y="354"/>
                  </a:moveTo>
                  <a:lnTo>
                    <a:pt x="1114" y="354"/>
                  </a:lnTo>
                  <a:lnTo>
                    <a:pt x="1114" y="348"/>
                  </a:lnTo>
                  <a:lnTo>
                    <a:pt x="1118" y="344"/>
                  </a:lnTo>
                  <a:lnTo>
                    <a:pt x="1122" y="344"/>
                  </a:lnTo>
                  <a:lnTo>
                    <a:pt x="1126" y="344"/>
                  </a:lnTo>
                  <a:lnTo>
                    <a:pt x="1128" y="346"/>
                  </a:lnTo>
                  <a:lnTo>
                    <a:pt x="1128" y="350"/>
                  </a:lnTo>
                  <a:lnTo>
                    <a:pt x="1124" y="352"/>
                  </a:lnTo>
                  <a:lnTo>
                    <a:pt x="1114" y="354"/>
                  </a:lnTo>
                  <a:lnTo>
                    <a:pt x="1114" y="354"/>
                  </a:lnTo>
                  <a:lnTo>
                    <a:pt x="1116" y="354"/>
                  </a:lnTo>
                  <a:lnTo>
                    <a:pt x="1114" y="354"/>
                  </a:lnTo>
                  <a:lnTo>
                    <a:pt x="1114" y="354"/>
                  </a:lnTo>
                  <a:close/>
                  <a:moveTo>
                    <a:pt x="1120" y="1078"/>
                  </a:moveTo>
                  <a:lnTo>
                    <a:pt x="1120" y="1078"/>
                  </a:lnTo>
                  <a:lnTo>
                    <a:pt x="1126" y="1078"/>
                  </a:lnTo>
                  <a:lnTo>
                    <a:pt x="1126" y="1080"/>
                  </a:lnTo>
                  <a:lnTo>
                    <a:pt x="1124" y="1082"/>
                  </a:lnTo>
                  <a:lnTo>
                    <a:pt x="1120" y="1078"/>
                  </a:lnTo>
                  <a:lnTo>
                    <a:pt x="1120" y="1078"/>
                  </a:lnTo>
                  <a:lnTo>
                    <a:pt x="1120" y="1080"/>
                  </a:lnTo>
                  <a:lnTo>
                    <a:pt x="1120" y="1078"/>
                  </a:lnTo>
                  <a:lnTo>
                    <a:pt x="1120" y="1078"/>
                  </a:lnTo>
                  <a:close/>
                  <a:moveTo>
                    <a:pt x="1130" y="1080"/>
                  </a:moveTo>
                  <a:lnTo>
                    <a:pt x="1130" y="1080"/>
                  </a:lnTo>
                  <a:lnTo>
                    <a:pt x="1130" y="1076"/>
                  </a:lnTo>
                  <a:lnTo>
                    <a:pt x="1130" y="1080"/>
                  </a:lnTo>
                  <a:lnTo>
                    <a:pt x="1130" y="1080"/>
                  </a:lnTo>
                  <a:lnTo>
                    <a:pt x="1130" y="1078"/>
                  </a:lnTo>
                  <a:lnTo>
                    <a:pt x="1130" y="1080"/>
                  </a:lnTo>
                  <a:lnTo>
                    <a:pt x="1130" y="1080"/>
                  </a:lnTo>
                  <a:close/>
                  <a:moveTo>
                    <a:pt x="1134" y="1088"/>
                  </a:moveTo>
                  <a:lnTo>
                    <a:pt x="1134" y="1088"/>
                  </a:lnTo>
                  <a:lnTo>
                    <a:pt x="1134" y="1090"/>
                  </a:lnTo>
                  <a:lnTo>
                    <a:pt x="1134" y="1086"/>
                  </a:lnTo>
                  <a:lnTo>
                    <a:pt x="1134" y="1082"/>
                  </a:lnTo>
                  <a:lnTo>
                    <a:pt x="1134" y="1088"/>
                  </a:lnTo>
                  <a:lnTo>
                    <a:pt x="1134" y="1088"/>
                  </a:lnTo>
                  <a:lnTo>
                    <a:pt x="1134" y="1088"/>
                  </a:lnTo>
                  <a:lnTo>
                    <a:pt x="1134" y="1088"/>
                  </a:lnTo>
                  <a:lnTo>
                    <a:pt x="1134" y="1088"/>
                  </a:lnTo>
                  <a:close/>
                  <a:moveTo>
                    <a:pt x="1144" y="768"/>
                  </a:moveTo>
                  <a:lnTo>
                    <a:pt x="1144" y="768"/>
                  </a:lnTo>
                  <a:lnTo>
                    <a:pt x="1136" y="796"/>
                  </a:lnTo>
                  <a:lnTo>
                    <a:pt x="1136" y="796"/>
                  </a:lnTo>
                  <a:lnTo>
                    <a:pt x="1148" y="752"/>
                  </a:lnTo>
                  <a:lnTo>
                    <a:pt x="1148" y="752"/>
                  </a:lnTo>
                  <a:lnTo>
                    <a:pt x="1144" y="768"/>
                  </a:lnTo>
                  <a:lnTo>
                    <a:pt x="1144" y="768"/>
                  </a:lnTo>
                  <a:close/>
                  <a:moveTo>
                    <a:pt x="1146" y="1002"/>
                  </a:moveTo>
                  <a:lnTo>
                    <a:pt x="1150" y="998"/>
                  </a:lnTo>
                  <a:lnTo>
                    <a:pt x="1150" y="998"/>
                  </a:lnTo>
                  <a:lnTo>
                    <a:pt x="1148" y="1002"/>
                  </a:lnTo>
                  <a:lnTo>
                    <a:pt x="1148" y="1004"/>
                  </a:lnTo>
                  <a:lnTo>
                    <a:pt x="1146" y="1002"/>
                  </a:lnTo>
                  <a:lnTo>
                    <a:pt x="1146" y="1002"/>
                  </a:lnTo>
                  <a:close/>
                  <a:moveTo>
                    <a:pt x="1150" y="742"/>
                  </a:moveTo>
                  <a:lnTo>
                    <a:pt x="1150" y="742"/>
                  </a:lnTo>
                  <a:lnTo>
                    <a:pt x="1150" y="740"/>
                  </a:lnTo>
                  <a:lnTo>
                    <a:pt x="1150" y="742"/>
                  </a:lnTo>
                  <a:lnTo>
                    <a:pt x="1150" y="742"/>
                  </a:lnTo>
                  <a:lnTo>
                    <a:pt x="1150" y="742"/>
                  </a:lnTo>
                  <a:lnTo>
                    <a:pt x="1150" y="742"/>
                  </a:lnTo>
                  <a:close/>
                  <a:moveTo>
                    <a:pt x="1138" y="186"/>
                  </a:moveTo>
                  <a:lnTo>
                    <a:pt x="1138" y="186"/>
                  </a:lnTo>
                  <a:lnTo>
                    <a:pt x="1156" y="184"/>
                  </a:lnTo>
                  <a:lnTo>
                    <a:pt x="1156" y="184"/>
                  </a:lnTo>
                  <a:lnTo>
                    <a:pt x="1154" y="186"/>
                  </a:lnTo>
                  <a:lnTo>
                    <a:pt x="1146" y="188"/>
                  </a:lnTo>
                  <a:lnTo>
                    <a:pt x="1142" y="186"/>
                  </a:lnTo>
                  <a:lnTo>
                    <a:pt x="1138" y="186"/>
                  </a:lnTo>
                  <a:lnTo>
                    <a:pt x="1138" y="186"/>
                  </a:lnTo>
                  <a:lnTo>
                    <a:pt x="1140" y="186"/>
                  </a:lnTo>
                  <a:lnTo>
                    <a:pt x="1142" y="186"/>
                  </a:lnTo>
                  <a:lnTo>
                    <a:pt x="1140" y="186"/>
                  </a:lnTo>
                  <a:lnTo>
                    <a:pt x="1138" y="186"/>
                  </a:lnTo>
                  <a:lnTo>
                    <a:pt x="1138" y="186"/>
                  </a:lnTo>
                  <a:close/>
                  <a:moveTo>
                    <a:pt x="1210" y="362"/>
                  </a:moveTo>
                  <a:lnTo>
                    <a:pt x="1210" y="362"/>
                  </a:lnTo>
                  <a:lnTo>
                    <a:pt x="1222" y="350"/>
                  </a:lnTo>
                  <a:lnTo>
                    <a:pt x="1210" y="362"/>
                  </a:lnTo>
                  <a:lnTo>
                    <a:pt x="1210" y="362"/>
                  </a:lnTo>
                  <a:lnTo>
                    <a:pt x="1212" y="362"/>
                  </a:lnTo>
                  <a:lnTo>
                    <a:pt x="1210" y="362"/>
                  </a:lnTo>
                  <a:lnTo>
                    <a:pt x="1210" y="362"/>
                  </a:lnTo>
                  <a:close/>
                  <a:moveTo>
                    <a:pt x="1240" y="480"/>
                  </a:moveTo>
                  <a:lnTo>
                    <a:pt x="1240" y="480"/>
                  </a:lnTo>
                  <a:lnTo>
                    <a:pt x="1246" y="482"/>
                  </a:lnTo>
                  <a:lnTo>
                    <a:pt x="1242" y="484"/>
                  </a:lnTo>
                  <a:lnTo>
                    <a:pt x="1220" y="484"/>
                  </a:lnTo>
                  <a:lnTo>
                    <a:pt x="1212" y="484"/>
                  </a:lnTo>
                  <a:lnTo>
                    <a:pt x="1210" y="482"/>
                  </a:lnTo>
                  <a:lnTo>
                    <a:pt x="1218" y="482"/>
                  </a:lnTo>
                  <a:lnTo>
                    <a:pt x="1240" y="480"/>
                  </a:lnTo>
                  <a:lnTo>
                    <a:pt x="1240" y="480"/>
                  </a:lnTo>
                  <a:lnTo>
                    <a:pt x="1240" y="480"/>
                  </a:lnTo>
                  <a:lnTo>
                    <a:pt x="1238" y="480"/>
                  </a:lnTo>
                  <a:lnTo>
                    <a:pt x="1236" y="480"/>
                  </a:lnTo>
                  <a:lnTo>
                    <a:pt x="1240" y="480"/>
                  </a:lnTo>
                  <a:lnTo>
                    <a:pt x="1240" y="480"/>
                  </a:lnTo>
                  <a:close/>
                  <a:moveTo>
                    <a:pt x="1226" y="1780"/>
                  </a:moveTo>
                  <a:lnTo>
                    <a:pt x="1226" y="1780"/>
                  </a:lnTo>
                  <a:lnTo>
                    <a:pt x="1240" y="1774"/>
                  </a:lnTo>
                  <a:lnTo>
                    <a:pt x="1254" y="1772"/>
                  </a:lnTo>
                  <a:lnTo>
                    <a:pt x="1270" y="1768"/>
                  </a:lnTo>
                  <a:lnTo>
                    <a:pt x="1284" y="1768"/>
                  </a:lnTo>
                  <a:lnTo>
                    <a:pt x="1290" y="1770"/>
                  </a:lnTo>
                  <a:lnTo>
                    <a:pt x="1296" y="1770"/>
                  </a:lnTo>
                  <a:lnTo>
                    <a:pt x="1298" y="1774"/>
                  </a:lnTo>
                  <a:lnTo>
                    <a:pt x="1300" y="1778"/>
                  </a:lnTo>
                  <a:lnTo>
                    <a:pt x="1298" y="1784"/>
                  </a:lnTo>
                  <a:lnTo>
                    <a:pt x="1294" y="1792"/>
                  </a:lnTo>
                  <a:lnTo>
                    <a:pt x="1294" y="1792"/>
                  </a:lnTo>
                  <a:lnTo>
                    <a:pt x="1292" y="1796"/>
                  </a:lnTo>
                  <a:lnTo>
                    <a:pt x="1288" y="1798"/>
                  </a:lnTo>
                  <a:lnTo>
                    <a:pt x="1280" y="1802"/>
                  </a:lnTo>
                  <a:lnTo>
                    <a:pt x="1270" y="1800"/>
                  </a:lnTo>
                  <a:lnTo>
                    <a:pt x="1260" y="1796"/>
                  </a:lnTo>
                  <a:lnTo>
                    <a:pt x="1242" y="1786"/>
                  </a:lnTo>
                  <a:lnTo>
                    <a:pt x="1226" y="1780"/>
                  </a:lnTo>
                  <a:lnTo>
                    <a:pt x="1226" y="1780"/>
                  </a:lnTo>
                  <a:lnTo>
                    <a:pt x="1234" y="1780"/>
                  </a:lnTo>
                  <a:lnTo>
                    <a:pt x="1226" y="1780"/>
                  </a:lnTo>
                  <a:lnTo>
                    <a:pt x="1226" y="1780"/>
                  </a:lnTo>
                  <a:close/>
                  <a:moveTo>
                    <a:pt x="1348" y="2194"/>
                  </a:moveTo>
                  <a:lnTo>
                    <a:pt x="1348" y="2194"/>
                  </a:lnTo>
                  <a:lnTo>
                    <a:pt x="1340" y="2196"/>
                  </a:lnTo>
                  <a:lnTo>
                    <a:pt x="1332" y="2198"/>
                  </a:lnTo>
                  <a:lnTo>
                    <a:pt x="1324" y="2196"/>
                  </a:lnTo>
                  <a:lnTo>
                    <a:pt x="1316" y="2194"/>
                  </a:lnTo>
                  <a:lnTo>
                    <a:pt x="1300" y="2186"/>
                  </a:lnTo>
                  <a:lnTo>
                    <a:pt x="1288" y="2176"/>
                  </a:lnTo>
                  <a:lnTo>
                    <a:pt x="1288" y="2176"/>
                  </a:lnTo>
                  <a:lnTo>
                    <a:pt x="1296" y="2178"/>
                  </a:lnTo>
                  <a:lnTo>
                    <a:pt x="1302" y="2176"/>
                  </a:lnTo>
                  <a:lnTo>
                    <a:pt x="1302" y="2176"/>
                  </a:lnTo>
                  <a:lnTo>
                    <a:pt x="1302" y="2174"/>
                  </a:lnTo>
                  <a:lnTo>
                    <a:pt x="1292" y="2172"/>
                  </a:lnTo>
                  <a:lnTo>
                    <a:pt x="1292" y="2172"/>
                  </a:lnTo>
                  <a:lnTo>
                    <a:pt x="1298" y="2166"/>
                  </a:lnTo>
                  <a:lnTo>
                    <a:pt x="1304" y="2160"/>
                  </a:lnTo>
                  <a:lnTo>
                    <a:pt x="1310" y="2156"/>
                  </a:lnTo>
                  <a:lnTo>
                    <a:pt x="1318" y="2152"/>
                  </a:lnTo>
                  <a:lnTo>
                    <a:pt x="1330" y="2150"/>
                  </a:lnTo>
                  <a:lnTo>
                    <a:pt x="1342" y="2152"/>
                  </a:lnTo>
                  <a:lnTo>
                    <a:pt x="1346" y="2156"/>
                  </a:lnTo>
                  <a:lnTo>
                    <a:pt x="1350" y="2158"/>
                  </a:lnTo>
                  <a:lnTo>
                    <a:pt x="1354" y="2164"/>
                  </a:lnTo>
                  <a:lnTo>
                    <a:pt x="1356" y="2168"/>
                  </a:lnTo>
                  <a:lnTo>
                    <a:pt x="1356" y="2174"/>
                  </a:lnTo>
                  <a:lnTo>
                    <a:pt x="1354" y="2180"/>
                  </a:lnTo>
                  <a:lnTo>
                    <a:pt x="1352" y="2186"/>
                  </a:lnTo>
                  <a:lnTo>
                    <a:pt x="1348" y="2194"/>
                  </a:lnTo>
                  <a:lnTo>
                    <a:pt x="1348" y="2194"/>
                  </a:lnTo>
                  <a:lnTo>
                    <a:pt x="1344" y="2196"/>
                  </a:lnTo>
                  <a:lnTo>
                    <a:pt x="1346" y="2194"/>
                  </a:lnTo>
                  <a:lnTo>
                    <a:pt x="1348" y="2192"/>
                  </a:lnTo>
                  <a:lnTo>
                    <a:pt x="1348" y="2194"/>
                  </a:lnTo>
                  <a:lnTo>
                    <a:pt x="1348" y="2194"/>
                  </a:lnTo>
                  <a:close/>
                  <a:moveTo>
                    <a:pt x="1402" y="1574"/>
                  </a:moveTo>
                  <a:lnTo>
                    <a:pt x="1402" y="1574"/>
                  </a:lnTo>
                  <a:lnTo>
                    <a:pt x="1388" y="1578"/>
                  </a:lnTo>
                  <a:lnTo>
                    <a:pt x="1376" y="1582"/>
                  </a:lnTo>
                  <a:lnTo>
                    <a:pt x="1376" y="1582"/>
                  </a:lnTo>
                  <a:lnTo>
                    <a:pt x="1378" y="1580"/>
                  </a:lnTo>
                  <a:lnTo>
                    <a:pt x="1380" y="1578"/>
                  </a:lnTo>
                  <a:lnTo>
                    <a:pt x="1378" y="1574"/>
                  </a:lnTo>
                  <a:lnTo>
                    <a:pt x="1368" y="1564"/>
                  </a:lnTo>
                  <a:lnTo>
                    <a:pt x="1368" y="1564"/>
                  </a:lnTo>
                  <a:lnTo>
                    <a:pt x="1362" y="1562"/>
                  </a:lnTo>
                  <a:lnTo>
                    <a:pt x="1362" y="1560"/>
                  </a:lnTo>
                  <a:lnTo>
                    <a:pt x="1364" y="1560"/>
                  </a:lnTo>
                  <a:lnTo>
                    <a:pt x="1368" y="1564"/>
                  </a:lnTo>
                  <a:lnTo>
                    <a:pt x="1368" y="1564"/>
                  </a:lnTo>
                  <a:lnTo>
                    <a:pt x="1368" y="1566"/>
                  </a:lnTo>
                  <a:lnTo>
                    <a:pt x="1372" y="1566"/>
                  </a:lnTo>
                  <a:lnTo>
                    <a:pt x="1374" y="1566"/>
                  </a:lnTo>
                  <a:lnTo>
                    <a:pt x="1372" y="1570"/>
                  </a:lnTo>
                  <a:lnTo>
                    <a:pt x="1372" y="1570"/>
                  </a:lnTo>
                  <a:lnTo>
                    <a:pt x="1376" y="1574"/>
                  </a:lnTo>
                  <a:lnTo>
                    <a:pt x="1378" y="1574"/>
                  </a:lnTo>
                  <a:lnTo>
                    <a:pt x="1380" y="1572"/>
                  </a:lnTo>
                  <a:lnTo>
                    <a:pt x="1380" y="1566"/>
                  </a:lnTo>
                  <a:lnTo>
                    <a:pt x="1376" y="1554"/>
                  </a:lnTo>
                  <a:lnTo>
                    <a:pt x="1374" y="1548"/>
                  </a:lnTo>
                  <a:lnTo>
                    <a:pt x="1372" y="1546"/>
                  </a:lnTo>
                  <a:lnTo>
                    <a:pt x="1372" y="1546"/>
                  </a:lnTo>
                  <a:lnTo>
                    <a:pt x="1380" y="1542"/>
                  </a:lnTo>
                  <a:lnTo>
                    <a:pt x="1390" y="1542"/>
                  </a:lnTo>
                  <a:lnTo>
                    <a:pt x="1396" y="1544"/>
                  </a:lnTo>
                  <a:lnTo>
                    <a:pt x="1404" y="1546"/>
                  </a:lnTo>
                  <a:lnTo>
                    <a:pt x="1408" y="1552"/>
                  </a:lnTo>
                  <a:lnTo>
                    <a:pt x="1410" y="1558"/>
                  </a:lnTo>
                  <a:lnTo>
                    <a:pt x="1408" y="1564"/>
                  </a:lnTo>
                  <a:lnTo>
                    <a:pt x="1402" y="1574"/>
                  </a:lnTo>
                  <a:lnTo>
                    <a:pt x="1402" y="1574"/>
                  </a:lnTo>
                  <a:lnTo>
                    <a:pt x="1400" y="1574"/>
                  </a:lnTo>
                  <a:lnTo>
                    <a:pt x="1400" y="1572"/>
                  </a:lnTo>
                  <a:lnTo>
                    <a:pt x="1402" y="1572"/>
                  </a:lnTo>
                  <a:lnTo>
                    <a:pt x="1402" y="1574"/>
                  </a:lnTo>
                  <a:lnTo>
                    <a:pt x="1402" y="1574"/>
                  </a:lnTo>
                  <a:close/>
                  <a:moveTo>
                    <a:pt x="1430" y="1200"/>
                  </a:moveTo>
                  <a:lnTo>
                    <a:pt x="1430" y="1200"/>
                  </a:lnTo>
                  <a:lnTo>
                    <a:pt x="1426" y="1206"/>
                  </a:lnTo>
                  <a:lnTo>
                    <a:pt x="1422" y="1208"/>
                  </a:lnTo>
                  <a:lnTo>
                    <a:pt x="1416" y="1210"/>
                  </a:lnTo>
                  <a:lnTo>
                    <a:pt x="1410" y="1210"/>
                  </a:lnTo>
                  <a:lnTo>
                    <a:pt x="1406" y="1208"/>
                  </a:lnTo>
                  <a:lnTo>
                    <a:pt x="1402" y="1204"/>
                  </a:lnTo>
                  <a:lnTo>
                    <a:pt x="1400" y="1198"/>
                  </a:lnTo>
                  <a:lnTo>
                    <a:pt x="1400" y="1192"/>
                  </a:lnTo>
                  <a:lnTo>
                    <a:pt x="1400" y="1192"/>
                  </a:lnTo>
                  <a:lnTo>
                    <a:pt x="1414" y="1186"/>
                  </a:lnTo>
                  <a:lnTo>
                    <a:pt x="1418" y="1184"/>
                  </a:lnTo>
                  <a:lnTo>
                    <a:pt x="1422" y="1184"/>
                  </a:lnTo>
                  <a:lnTo>
                    <a:pt x="1426" y="1186"/>
                  </a:lnTo>
                  <a:lnTo>
                    <a:pt x="1428" y="1190"/>
                  </a:lnTo>
                  <a:lnTo>
                    <a:pt x="1430" y="1200"/>
                  </a:lnTo>
                  <a:lnTo>
                    <a:pt x="1430" y="1200"/>
                  </a:lnTo>
                  <a:lnTo>
                    <a:pt x="1428" y="1206"/>
                  </a:lnTo>
                  <a:lnTo>
                    <a:pt x="1430" y="1204"/>
                  </a:lnTo>
                  <a:lnTo>
                    <a:pt x="1430" y="1200"/>
                  </a:lnTo>
                  <a:lnTo>
                    <a:pt x="1430" y="1200"/>
                  </a:lnTo>
                  <a:lnTo>
                    <a:pt x="1430" y="1200"/>
                  </a:lnTo>
                  <a:lnTo>
                    <a:pt x="1430" y="1200"/>
                  </a:lnTo>
                  <a:close/>
                  <a:moveTo>
                    <a:pt x="1430" y="374"/>
                  </a:moveTo>
                  <a:lnTo>
                    <a:pt x="1430" y="374"/>
                  </a:lnTo>
                  <a:lnTo>
                    <a:pt x="1424" y="372"/>
                  </a:lnTo>
                  <a:lnTo>
                    <a:pt x="1420" y="370"/>
                  </a:lnTo>
                  <a:lnTo>
                    <a:pt x="1418" y="366"/>
                  </a:lnTo>
                  <a:lnTo>
                    <a:pt x="1420" y="358"/>
                  </a:lnTo>
                  <a:lnTo>
                    <a:pt x="1420" y="358"/>
                  </a:lnTo>
                  <a:lnTo>
                    <a:pt x="1432" y="358"/>
                  </a:lnTo>
                  <a:lnTo>
                    <a:pt x="1444" y="360"/>
                  </a:lnTo>
                  <a:lnTo>
                    <a:pt x="1448" y="362"/>
                  </a:lnTo>
                  <a:lnTo>
                    <a:pt x="1446" y="364"/>
                  </a:lnTo>
                  <a:lnTo>
                    <a:pt x="1442" y="368"/>
                  </a:lnTo>
                  <a:lnTo>
                    <a:pt x="1430" y="374"/>
                  </a:lnTo>
                  <a:lnTo>
                    <a:pt x="1430" y="374"/>
                  </a:lnTo>
                  <a:lnTo>
                    <a:pt x="1432" y="374"/>
                  </a:lnTo>
                  <a:lnTo>
                    <a:pt x="1430" y="374"/>
                  </a:lnTo>
                  <a:lnTo>
                    <a:pt x="1430" y="374"/>
                  </a:lnTo>
                  <a:close/>
                  <a:moveTo>
                    <a:pt x="1468" y="468"/>
                  </a:moveTo>
                  <a:lnTo>
                    <a:pt x="1468" y="468"/>
                  </a:lnTo>
                  <a:lnTo>
                    <a:pt x="1456" y="474"/>
                  </a:lnTo>
                  <a:lnTo>
                    <a:pt x="1448" y="474"/>
                  </a:lnTo>
                  <a:lnTo>
                    <a:pt x="1446" y="472"/>
                  </a:lnTo>
                  <a:lnTo>
                    <a:pt x="1444" y="470"/>
                  </a:lnTo>
                  <a:lnTo>
                    <a:pt x="1444" y="470"/>
                  </a:lnTo>
                  <a:lnTo>
                    <a:pt x="1460" y="456"/>
                  </a:lnTo>
                  <a:lnTo>
                    <a:pt x="1470" y="452"/>
                  </a:lnTo>
                  <a:lnTo>
                    <a:pt x="1472" y="452"/>
                  </a:lnTo>
                  <a:lnTo>
                    <a:pt x="1472" y="456"/>
                  </a:lnTo>
                  <a:lnTo>
                    <a:pt x="1468" y="468"/>
                  </a:lnTo>
                  <a:lnTo>
                    <a:pt x="1468" y="468"/>
                  </a:lnTo>
                  <a:lnTo>
                    <a:pt x="1466" y="468"/>
                  </a:lnTo>
                  <a:lnTo>
                    <a:pt x="1468" y="468"/>
                  </a:lnTo>
                  <a:lnTo>
                    <a:pt x="1468" y="468"/>
                  </a:lnTo>
                  <a:close/>
                  <a:moveTo>
                    <a:pt x="1476" y="232"/>
                  </a:moveTo>
                  <a:lnTo>
                    <a:pt x="1476" y="232"/>
                  </a:lnTo>
                  <a:lnTo>
                    <a:pt x="1476" y="228"/>
                  </a:lnTo>
                  <a:lnTo>
                    <a:pt x="1476" y="232"/>
                  </a:lnTo>
                  <a:lnTo>
                    <a:pt x="1476" y="232"/>
                  </a:lnTo>
                  <a:lnTo>
                    <a:pt x="1476" y="232"/>
                  </a:lnTo>
                  <a:lnTo>
                    <a:pt x="1476" y="232"/>
                  </a:lnTo>
                  <a:close/>
                  <a:moveTo>
                    <a:pt x="1526" y="2270"/>
                  </a:moveTo>
                  <a:lnTo>
                    <a:pt x="1526" y="2270"/>
                  </a:lnTo>
                  <a:lnTo>
                    <a:pt x="1510" y="2276"/>
                  </a:lnTo>
                  <a:lnTo>
                    <a:pt x="1500" y="2278"/>
                  </a:lnTo>
                  <a:lnTo>
                    <a:pt x="1496" y="2278"/>
                  </a:lnTo>
                  <a:lnTo>
                    <a:pt x="1494" y="2276"/>
                  </a:lnTo>
                  <a:lnTo>
                    <a:pt x="1496" y="2272"/>
                  </a:lnTo>
                  <a:lnTo>
                    <a:pt x="1498" y="2266"/>
                  </a:lnTo>
                  <a:lnTo>
                    <a:pt x="1512" y="2254"/>
                  </a:lnTo>
                  <a:lnTo>
                    <a:pt x="1526" y="2244"/>
                  </a:lnTo>
                  <a:lnTo>
                    <a:pt x="1532" y="2242"/>
                  </a:lnTo>
                  <a:lnTo>
                    <a:pt x="1536" y="2240"/>
                  </a:lnTo>
                  <a:lnTo>
                    <a:pt x="1538" y="2242"/>
                  </a:lnTo>
                  <a:lnTo>
                    <a:pt x="1538" y="2248"/>
                  </a:lnTo>
                  <a:lnTo>
                    <a:pt x="1534" y="2256"/>
                  </a:lnTo>
                  <a:lnTo>
                    <a:pt x="1526" y="2270"/>
                  </a:lnTo>
                  <a:lnTo>
                    <a:pt x="1526" y="2270"/>
                  </a:lnTo>
                  <a:lnTo>
                    <a:pt x="1522" y="2270"/>
                  </a:lnTo>
                  <a:lnTo>
                    <a:pt x="1524" y="2270"/>
                  </a:lnTo>
                  <a:lnTo>
                    <a:pt x="1526" y="2268"/>
                  </a:lnTo>
                  <a:lnTo>
                    <a:pt x="1526" y="2270"/>
                  </a:lnTo>
                  <a:lnTo>
                    <a:pt x="1526" y="2270"/>
                  </a:lnTo>
                  <a:close/>
                  <a:moveTo>
                    <a:pt x="1540" y="2300"/>
                  </a:moveTo>
                  <a:lnTo>
                    <a:pt x="1540" y="2300"/>
                  </a:lnTo>
                  <a:lnTo>
                    <a:pt x="1556" y="2296"/>
                  </a:lnTo>
                  <a:lnTo>
                    <a:pt x="1540" y="2300"/>
                  </a:lnTo>
                  <a:lnTo>
                    <a:pt x="1540" y="2300"/>
                  </a:lnTo>
                  <a:lnTo>
                    <a:pt x="1542" y="2300"/>
                  </a:lnTo>
                  <a:lnTo>
                    <a:pt x="1544" y="2302"/>
                  </a:lnTo>
                  <a:lnTo>
                    <a:pt x="1544" y="2302"/>
                  </a:lnTo>
                  <a:lnTo>
                    <a:pt x="1540" y="2300"/>
                  </a:lnTo>
                  <a:lnTo>
                    <a:pt x="1540" y="2300"/>
                  </a:lnTo>
                  <a:close/>
                  <a:moveTo>
                    <a:pt x="1574" y="1144"/>
                  </a:moveTo>
                  <a:lnTo>
                    <a:pt x="1574" y="1144"/>
                  </a:lnTo>
                  <a:lnTo>
                    <a:pt x="1574" y="1138"/>
                  </a:lnTo>
                  <a:lnTo>
                    <a:pt x="1570" y="1134"/>
                  </a:lnTo>
                  <a:lnTo>
                    <a:pt x="1556" y="1124"/>
                  </a:lnTo>
                  <a:lnTo>
                    <a:pt x="1552" y="1120"/>
                  </a:lnTo>
                  <a:lnTo>
                    <a:pt x="1548" y="1114"/>
                  </a:lnTo>
                  <a:lnTo>
                    <a:pt x="1550" y="1106"/>
                  </a:lnTo>
                  <a:lnTo>
                    <a:pt x="1554" y="1098"/>
                  </a:lnTo>
                  <a:lnTo>
                    <a:pt x="1554" y="1098"/>
                  </a:lnTo>
                  <a:lnTo>
                    <a:pt x="1570" y="1086"/>
                  </a:lnTo>
                  <a:lnTo>
                    <a:pt x="1576" y="1082"/>
                  </a:lnTo>
                  <a:lnTo>
                    <a:pt x="1582" y="1082"/>
                  </a:lnTo>
                  <a:lnTo>
                    <a:pt x="1584" y="1084"/>
                  </a:lnTo>
                  <a:lnTo>
                    <a:pt x="1588" y="1086"/>
                  </a:lnTo>
                  <a:lnTo>
                    <a:pt x="1590" y="1094"/>
                  </a:lnTo>
                  <a:lnTo>
                    <a:pt x="1588" y="1106"/>
                  </a:lnTo>
                  <a:lnTo>
                    <a:pt x="1586" y="1120"/>
                  </a:lnTo>
                  <a:lnTo>
                    <a:pt x="1580" y="1134"/>
                  </a:lnTo>
                  <a:lnTo>
                    <a:pt x="1574" y="1144"/>
                  </a:lnTo>
                  <a:lnTo>
                    <a:pt x="1574" y="1144"/>
                  </a:lnTo>
                  <a:lnTo>
                    <a:pt x="1576" y="1138"/>
                  </a:lnTo>
                  <a:lnTo>
                    <a:pt x="1576" y="1138"/>
                  </a:lnTo>
                  <a:lnTo>
                    <a:pt x="1576" y="1140"/>
                  </a:lnTo>
                  <a:lnTo>
                    <a:pt x="1574" y="1144"/>
                  </a:lnTo>
                  <a:lnTo>
                    <a:pt x="1574" y="1144"/>
                  </a:lnTo>
                  <a:close/>
                  <a:moveTo>
                    <a:pt x="1598" y="1880"/>
                  </a:moveTo>
                  <a:lnTo>
                    <a:pt x="1598" y="1880"/>
                  </a:lnTo>
                  <a:lnTo>
                    <a:pt x="1612" y="1878"/>
                  </a:lnTo>
                  <a:lnTo>
                    <a:pt x="1622" y="1876"/>
                  </a:lnTo>
                  <a:lnTo>
                    <a:pt x="1628" y="1876"/>
                  </a:lnTo>
                  <a:lnTo>
                    <a:pt x="1632" y="1878"/>
                  </a:lnTo>
                  <a:lnTo>
                    <a:pt x="1636" y="1882"/>
                  </a:lnTo>
                  <a:lnTo>
                    <a:pt x="1640" y="1888"/>
                  </a:lnTo>
                  <a:lnTo>
                    <a:pt x="1640" y="1888"/>
                  </a:lnTo>
                  <a:lnTo>
                    <a:pt x="1628" y="1892"/>
                  </a:lnTo>
                  <a:lnTo>
                    <a:pt x="1616" y="1892"/>
                  </a:lnTo>
                  <a:lnTo>
                    <a:pt x="1606" y="1888"/>
                  </a:lnTo>
                  <a:lnTo>
                    <a:pt x="1598" y="1880"/>
                  </a:lnTo>
                  <a:lnTo>
                    <a:pt x="1598" y="1880"/>
                  </a:lnTo>
                  <a:lnTo>
                    <a:pt x="1604" y="1882"/>
                  </a:lnTo>
                  <a:lnTo>
                    <a:pt x="1606" y="1884"/>
                  </a:lnTo>
                  <a:lnTo>
                    <a:pt x="1606" y="1884"/>
                  </a:lnTo>
                  <a:lnTo>
                    <a:pt x="1604" y="1884"/>
                  </a:lnTo>
                  <a:lnTo>
                    <a:pt x="1598" y="1880"/>
                  </a:lnTo>
                  <a:lnTo>
                    <a:pt x="1598" y="1880"/>
                  </a:lnTo>
                  <a:close/>
                  <a:moveTo>
                    <a:pt x="1652" y="1444"/>
                  </a:moveTo>
                  <a:lnTo>
                    <a:pt x="1652" y="1444"/>
                  </a:lnTo>
                  <a:lnTo>
                    <a:pt x="1642" y="1438"/>
                  </a:lnTo>
                  <a:lnTo>
                    <a:pt x="1642" y="1438"/>
                  </a:lnTo>
                  <a:lnTo>
                    <a:pt x="1648" y="1438"/>
                  </a:lnTo>
                  <a:lnTo>
                    <a:pt x="1652" y="1440"/>
                  </a:lnTo>
                  <a:lnTo>
                    <a:pt x="1652" y="1444"/>
                  </a:lnTo>
                  <a:lnTo>
                    <a:pt x="1652" y="1444"/>
                  </a:lnTo>
                  <a:close/>
                  <a:moveTo>
                    <a:pt x="1682" y="1442"/>
                  </a:moveTo>
                  <a:lnTo>
                    <a:pt x="1682" y="1442"/>
                  </a:lnTo>
                  <a:lnTo>
                    <a:pt x="1674" y="1442"/>
                  </a:lnTo>
                  <a:lnTo>
                    <a:pt x="1666" y="1444"/>
                  </a:lnTo>
                  <a:lnTo>
                    <a:pt x="1664" y="1444"/>
                  </a:lnTo>
                  <a:lnTo>
                    <a:pt x="1662" y="1442"/>
                  </a:lnTo>
                  <a:lnTo>
                    <a:pt x="1662" y="1440"/>
                  </a:lnTo>
                  <a:lnTo>
                    <a:pt x="1664" y="1436"/>
                  </a:lnTo>
                  <a:lnTo>
                    <a:pt x="1664" y="1436"/>
                  </a:lnTo>
                  <a:lnTo>
                    <a:pt x="1664" y="1440"/>
                  </a:lnTo>
                  <a:lnTo>
                    <a:pt x="1666" y="1442"/>
                  </a:lnTo>
                  <a:lnTo>
                    <a:pt x="1670" y="1444"/>
                  </a:lnTo>
                  <a:lnTo>
                    <a:pt x="1674" y="1444"/>
                  </a:lnTo>
                  <a:lnTo>
                    <a:pt x="1678" y="1442"/>
                  </a:lnTo>
                  <a:lnTo>
                    <a:pt x="1680" y="1438"/>
                  </a:lnTo>
                  <a:lnTo>
                    <a:pt x="1680" y="1434"/>
                  </a:lnTo>
                  <a:lnTo>
                    <a:pt x="1680" y="1430"/>
                  </a:lnTo>
                  <a:lnTo>
                    <a:pt x="1680" y="1430"/>
                  </a:lnTo>
                  <a:lnTo>
                    <a:pt x="1672" y="1426"/>
                  </a:lnTo>
                  <a:lnTo>
                    <a:pt x="1666" y="1426"/>
                  </a:lnTo>
                  <a:lnTo>
                    <a:pt x="1660" y="1428"/>
                  </a:lnTo>
                  <a:lnTo>
                    <a:pt x="1656" y="1432"/>
                  </a:lnTo>
                  <a:lnTo>
                    <a:pt x="1656" y="1432"/>
                  </a:lnTo>
                  <a:lnTo>
                    <a:pt x="1656" y="1430"/>
                  </a:lnTo>
                  <a:lnTo>
                    <a:pt x="1656" y="1428"/>
                  </a:lnTo>
                  <a:lnTo>
                    <a:pt x="1644" y="1430"/>
                  </a:lnTo>
                  <a:lnTo>
                    <a:pt x="1644" y="1430"/>
                  </a:lnTo>
                  <a:lnTo>
                    <a:pt x="1660" y="1424"/>
                  </a:lnTo>
                  <a:lnTo>
                    <a:pt x="1670" y="1422"/>
                  </a:lnTo>
                  <a:lnTo>
                    <a:pt x="1678" y="1420"/>
                  </a:lnTo>
                  <a:lnTo>
                    <a:pt x="1686" y="1422"/>
                  </a:lnTo>
                  <a:lnTo>
                    <a:pt x="1688" y="1422"/>
                  </a:lnTo>
                  <a:lnTo>
                    <a:pt x="1690" y="1424"/>
                  </a:lnTo>
                  <a:lnTo>
                    <a:pt x="1690" y="1428"/>
                  </a:lnTo>
                  <a:lnTo>
                    <a:pt x="1688" y="1432"/>
                  </a:lnTo>
                  <a:lnTo>
                    <a:pt x="1682" y="1442"/>
                  </a:lnTo>
                  <a:lnTo>
                    <a:pt x="1682" y="1442"/>
                  </a:lnTo>
                  <a:lnTo>
                    <a:pt x="1682" y="1440"/>
                  </a:lnTo>
                  <a:lnTo>
                    <a:pt x="1682" y="1442"/>
                  </a:lnTo>
                  <a:lnTo>
                    <a:pt x="1682" y="1442"/>
                  </a:lnTo>
                  <a:close/>
                  <a:moveTo>
                    <a:pt x="1724" y="2280"/>
                  </a:moveTo>
                  <a:lnTo>
                    <a:pt x="1724" y="2280"/>
                  </a:lnTo>
                  <a:lnTo>
                    <a:pt x="1734" y="2280"/>
                  </a:lnTo>
                  <a:lnTo>
                    <a:pt x="1744" y="2280"/>
                  </a:lnTo>
                  <a:lnTo>
                    <a:pt x="1752" y="2284"/>
                  </a:lnTo>
                  <a:lnTo>
                    <a:pt x="1760" y="2290"/>
                  </a:lnTo>
                  <a:lnTo>
                    <a:pt x="1760" y="2290"/>
                  </a:lnTo>
                  <a:lnTo>
                    <a:pt x="1762" y="2298"/>
                  </a:lnTo>
                  <a:lnTo>
                    <a:pt x="1758" y="2304"/>
                  </a:lnTo>
                  <a:lnTo>
                    <a:pt x="1752" y="2308"/>
                  </a:lnTo>
                  <a:lnTo>
                    <a:pt x="1746" y="2310"/>
                  </a:lnTo>
                  <a:lnTo>
                    <a:pt x="1730" y="2312"/>
                  </a:lnTo>
                  <a:lnTo>
                    <a:pt x="1720" y="2312"/>
                  </a:lnTo>
                  <a:lnTo>
                    <a:pt x="1720" y="2312"/>
                  </a:lnTo>
                  <a:lnTo>
                    <a:pt x="1718" y="2306"/>
                  </a:lnTo>
                  <a:lnTo>
                    <a:pt x="1716" y="2296"/>
                  </a:lnTo>
                  <a:lnTo>
                    <a:pt x="1716" y="2290"/>
                  </a:lnTo>
                  <a:lnTo>
                    <a:pt x="1718" y="2286"/>
                  </a:lnTo>
                  <a:lnTo>
                    <a:pt x="1720" y="2282"/>
                  </a:lnTo>
                  <a:lnTo>
                    <a:pt x="1724" y="2280"/>
                  </a:lnTo>
                  <a:lnTo>
                    <a:pt x="1724" y="2280"/>
                  </a:lnTo>
                  <a:lnTo>
                    <a:pt x="1728" y="2282"/>
                  </a:lnTo>
                  <a:lnTo>
                    <a:pt x="1722" y="2282"/>
                  </a:lnTo>
                  <a:lnTo>
                    <a:pt x="1718" y="2282"/>
                  </a:lnTo>
                  <a:lnTo>
                    <a:pt x="1724" y="2280"/>
                  </a:lnTo>
                  <a:lnTo>
                    <a:pt x="1724" y="2280"/>
                  </a:lnTo>
                  <a:close/>
                  <a:moveTo>
                    <a:pt x="1756" y="2616"/>
                  </a:moveTo>
                  <a:lnTo>
                    <a:pt x="1756" y="2616"/>
                  </a:lnTo>
                  <a:lnTo>
                    <a:pt x="1706" y="2626"/>
                  </a:lnTo>
                  <a:lnTo>
                    <a:pt x="1706" y="2626"/>
                  </a:lnTo>
                  <a:lnTo>
                    <a:pt x="1714" y="2620"/>
                  </a:lnTo>
                  <a:lnTo>
                    <a:pt x="1724" y="2616"/>
                  </a:lnTo>
                  <a:lnTo>
                    <a:pt x="1750" y="2606"/>
                  </a:lnTo>
                  <a:lnTo>
                    <a:pt x="1760" y="2604"/>
                  </a:lnTo>
                  <a:lnTo>
                    <a:pt x="1766" y="2604"/>
                  </a:lnTo>
                  <a:lnTo>
                    <a:pt x="1766" y="2606"/>
                  </a:lnTo>
                  <a:lnTo>
                    <a:pt x="1766" y="2608"/>
                  </a:lnTo>
                  <a:lnTo>
                    <a:pt x="1756" y="2616"/>
                  </a:lnTo>
                  <a:lnTo>
                    <a:pt x="1756" y="2616"/>
                  </a:lnTo>
                  <a:lnTo>
                    <a:pt x="1752" y="2620"/>
                  </a:lnTo>
                  <a:lnTo>
                    <a:pt x="1756" y="2616"/>
                  </a:lnTo>
                  <a:lnTo>
                    <a:pt x="1756" y="2616"/>
                  </a:lnTo>
                  <a:close/>
                  <a:moveTo>
                    <a:pt x="1784" y="116"/>
                  </a:moveTo>
                  <a:lnTo>
                    <a:pt x="1784" y="116"/>
                  </a:lnTo>
                  <a:lnTo>
                    <a:pt x="1780" y="120"/>
                  </a:lnTo>
                  <a:lnTo>
                    <a:pt x="1776" y="124"/>
                  </a:lnTo>
                  <a:lnTo>
                    <a:pt x="1762" y="130"/>
                  </a:lnTo>
                  <a:lnTo>
                    <a:pt x="1750" y="136"/>
                  </a:lnTo>
                  <a:lnTo>
                    <a:pt x="1744" y="140"/>
                  </a:lnTo>
                  <a:lnTo>
                    <a:pt x="1740" y="144"/>
                  </a:lnTo>
                  <a:lnTo>
                    <a:pt x="1740" y="144"/>
                  </a:lnTo>
                  <a:lnTo>
                    <a:pt x="1738" y="146"/>
                  </a:lnTo>
                  <a:lnTo>
                    <a:pt x="1742" y="142"/>
                  </a:lnTo>
                  <a:lnTo>
                    <a:pt x="1760" y="124"/>
                  </a:lnTo>
                  <a:lnTo>
                    <a:pt x="1780" y="110"/>
                  </a:lnTo>
                  <a:lnTo>
                    <a:pt x="1782" y="110"/>
                  </a:lnTo>
                  <a:lnTo>
                    <a:pt x="1784" y="110"/>
                  </a:lnTo>
                  <a:lnTo>
                    <a:pt x="1784" y="112"/>
                  </a:lnTo>
                  <a:lnTo>
                    <a:pt x="1784" y="116"/>
                  </a:lnTo>
                  <a:lnTo>
                    <a:pt x="1784" y="116"/>
                  </a:lnTo>
                  <a:lnTo>
                    <a:pt x="1782" y="118"/>
                  </a:lnTo>
                  <a:lnTo>
                    <a:pt x="1784" y="116"/>
                  </a:lnTo>
                  <a:lnTo>
                    <a:pt x="1784" y="116"/>
                  </a:lnTo>
                  <a:close/>
                  <a:moveTo>
                    <a:pt x="1864" y="150"/>
                  </a:moveTo>
                  <a:lnTo>
                    <a:pt x="1864" y="150"/>
                  </a:lnTo>
                  <a:lnTo>
                    <a:pt x="1860" y="144"/>
                  </a:lnTo>
                  <a:lnTo>
                    <a:pt x="1858" y="136"/>
                  </a:lnTo>
                  <a:lnTo>
                    <a:pt x="1858" y="128"/>
                  </a:lnTo>
                  <a:lnTo>
                    <a:pt x="1860" y="122"/>
                  </a:lnTo>
                  <a:lnTo>
                    <a:pt x="1860" y="118"/>
                  </a:lnTo>
                  <a:lnTo>
                    <a:pt x="1864" y="116"/>
                  </a:lnTo>
                  <a:lnTo>
                    <a:pt x="1868" y="116"/>
                  </a:lnTo>
                  <a:lnTo>
                    <a:pt x="1874" y="116"/>
                  </a:lnTo>
                  <a:lnTo>
                    <a:pt x="1888" y="122"/>
                  </a:lnTo>
                  <a:lnTo>
                    <a:pt x="1888" y="122"/>
                  </a:lnTo>
                  <a:lnTo>
                    <a:pt x="1888" y="136"/>
                  </a:lnTo>
                  <a:lnTo>
                    <a:pt x="1886" y="140"/>
                  </a:lnTo>
                  <a:lnTo>
                    <a:pt x="1884" y="144"/>
                  </a:lnTo>
                  <a:lnTo>
                    <a:pt x="1880" y="148"/>
                  </a:lnTo>
                  <a:lnTo>
                    <a:pt x="1876" y="150"/>
                  </a:lnTo>
                  <a:lnTo>
                    <a:pt x="1864" y="150"/>
                  </a:lnTo>
                  <a:lnTo>
                    <a:pt x="1864" y="150"/>
                  </a:lnTo>
                  <a:lnTo>
                    <a:pt x="1866" y="150"/>
                  </a:lnTo>
                  <a:lnTo>
                    <a:pt x="1864" y="150"/>
                  </a:lnTo>
                  <a:lnTo>
                    <a:pt x="1864" y="150"/>
                  </a:lnTo>
                  <a:close/>
                  <a:moveTo>
                    <a:pt x="1906" y="2380"/>
                  </a:moveTo>
                  <a:lnTo>
                    <a:pt x="1906" y="2380"/>
                  </a:lnTo>
                  <a:lnTo>
                    <a:pt x="1906" y="2380"/>
                  </a:lnTo>
                  <a:lnTo>
                    <a:pt x="1904" y="2378"/>
                  </a:lnTo>
                  <a:lnTo>
                    <a:pt x="1894" y="2372"/>
                  </a:lnTo>
                  <a:lnTo>
                    <a:pt x="1886" y="2364"/>
                  </a:lnTo>
                  <a:lnTo>
                    <a:pt x="1884" y="2362"/>
                  </a:lnTo>
                  <a:lnTo>
                    <a:pt x="1886" y="2362"/>
                  </a:lnTo>
                  <a:lnTo>
                    <a:pt x="1886" y="2362"/>
                  </a:lnTo>
                  <a:lnTo>
                    <a:pt x="1894" y="2358"/>
                  </a:lnTo>
                  <a:lnTo>
                    <a:pt x="1902" y="2356"/>
                  </a:lnTo>
                  <a:lnTo>
                    <a:pt x="1906" y="2356"/>
                  </a:lnTo>
                  <a:lnTo>
                    <a:pt x="1910" y="2358"/>
                  </a:lnTo>
                  <a:lnTo>
                    <a:pt x="1910" y="2362"/>
                  </a:lnTo>
                  <a:lnTo>
                    <a:pt x="1910" y="2366"/>
                  </a:lnTo>
                  <a:lnTo>
                    <a:pt x="1906" y="2380"/>
                  </a:lnTo>
                  <a:lnTo>
                    <a:pt x="1906" y="2380"/>
                  </a:lnTo>
                  <a:lnTo>
                    <a:pt x="1906" y="2376"/>
                  </a:lnTo>
                  <a:lnTo>
                    <a:pt x="1906" y="2380"/>
                  </a:lnTo>
                  <a:lnTo>
                    <a:pt x="1906" y="2380"/>
                  </a:lnTo>
                  <a:close/>
                  <a:moveTo>
                    <a:pt x="1964" y="50"/>
                  </a:moveTo>
                  <a:lnTo>
                    <a:pt x="1964" y="50"/>
                  </a:lnTo>
                  <a:lnTo>
                    <a:pt x="1902" y="50"/>
                  </a:lnTo>
                  <a:lnTo>
                    <a:pt x="1902" y="50"/>
                  </a:lnTo>
                  <a:lnTo>
                    <a:pt x="1944" y="50"/>
                  </a:lnTo>
                  <a:lnTo>
                    <a:pt x="1966" y="50"/>
                  </a:lnTo>
                  <a:lnTo>
                    <a:pt x="1964" y="50"/>
                  </a:lnTo>
                  <a:lnTo>
                    <a:pt x="1964" y="50"/>
                  </a:lnTo>
                  <a:close/>
                  <a:moveTo>
                    <a:pt x="2658" y="288"/>
                  </a:moveTo>
                  <a:lnTo>
                    <a:pt x="2658" y="288"/>
                  </a:lnTo>
                  <a:lnTo>
                    <a:pt x="2664" y="292"/>
                  </a:lnTo>
                  <a:lnTo>
                    <a:pt x="2666" y="296"/>
                  </a:lnTo>
                  <a:lnTo>
                    <a:pt x="2664" y="296"/>
                  </a:lnTo>
                  <a:lnTo>
                    <a:pt x="2660" y="296"/>
                  </a:lnTo>
                  <a:lnTo>
                    <a:pt x="2654" y="294"/>
                  </a:lnTo>
                  <a:lnTo>
                    <a:pt x="2654" y="292"/>
                  </a:lnTo>
                  <a:lnTo>
                    <a:pt x="2658" y="288"/>
                  </a:lnTo>
                  <a:lnTo>
                    <a:pt x="2658" y="288"/>
                  </a:lnTo>
                  <a:lnTo>
                    <a:pt x="2658" y="290"/>
                  </a:lnTo>
                  <a:lnTo>
                    <a:pt x="2656" y="290"/>
                  </a:lnTo>
                  <a:lnTo>
                    <a:pt x="2656" y="290"/>
                  </a:lnTo>
                  <a:lnTo>
                    <a:pt x="2658" y="288"/>
                  </a:lnTo>
                  <a:lnTo>
                    <a:pt x="2658" y="288"/>
                  </a:lnTo>
                  <a:close/>
                  <a:moveTo>
                    <a:pt x="2556" y="72"/>
                  </a:moveTo>
                  <a:lnTo>
                    <a:pt x="2556" y="72"/>
                  </a:lnTo>
                  <a:lnTo>
                    <a:pt x="2556" y="76"/>
                  </a:lnTo>
                  <a:lnTo>
                    <a:pt x="2556" y="78"/>
                  </a:lnTo>
                  <a:lnTo>
                    <a:pt x="2554" y="78"/>
                  </a:lnTo>
                  <a:lnTo>
                    <a:pt x="2552" y="78"/>
                  </a:lnTo>
                  <a:lnTo>
                    <a:pt x="2550" y="76"/>
                  </a:lnTo>
                  <a:lnTo>
                    <a:pt x="2550" y="72"/>
                  </a:lnTo>
                  <a:lnTo>
                    <a:pt x="2552" y="72"/>
                  </a:lnTo>
                  <a:lnTo>
                    <a:pt x="2556" y="72"/>
                  </a:lnTo>
                  <a:lnTo>
                    <a:pt x="2556" y="72"/>
                  </a:lnTo>
                  <a:lnTo>
                    <a:pt x="2556" y="72"/>
                  </a:lnTo>
                  <a:lnTo>
                    <a:pt x="2554" y="72"/>
                  </a:lnTo>
                  <a:lnTo>
                    <a:pt x="2554" y="72"/>
                  </a:lnTo>
                  <a:lnTo>
                    <a:pt x="2556" y="72"/>
                  </a:lnTo>
                  <a:lnTo>
                    <a:pt x="2556" y="72"/>
                  </a:lnTo>
                  <a:close/>
                  <a:moveTo>
                    <a:pt x="2376" y="120"/>
                  </a:moveTo>
                  <a:lnTo>
                    <a:pt x="2376" y="120"/>
                  </a:lnTo>
                  <a:lnTo>
                    <a:pt x="2380" y="122"/>
                  </a:lnTo>
                  <a:lnTo>
                    <a:pt x="2380" y="122"/>
                  </a:lnTo>
                  <a:lnTo>
                    <a:pt x="2378" y="120"/>
                  </a:lnTo>
                  <a:lnTo>
                    <a:pt x="2376" y="120"/>
                  </a:lnTo>
                  <a:lnTo>
                    <a:pt x="2376" y="120"/>
                  </a:lnTo>
                  <a:lnTo>
                    <a:pt x="2376" y="120"/>
                  </a:lnTo>
                  <a:lnTo>
                    <a:pt x="2376" y="120"/>
                  </a:lnTo>
                  <a:lnTo>
                    <a:pt x="2376" y="120"/>
                  </a:lnTo>
                  <a:close/>
                  <a:moveTo>
                    <a:pt x="2352" y="130"/>
                  </a:moveTo>
                  <a:lnTo>
                    <a:pt x="2352" y="130"/>
                  </a:lnTo>
                  <a:lnTo>
                    <a:pt x="2364" y="134"/>
                  </a:lnTo>
                  <a:lnTo>
                    <a:pt x="2364" y="136"/>
                  </a:lnTo>
                  <a:lnTo>
                    <a:pt x="2362" y="136"/>
                  </a:lnTo>
                  <a:lnTo>
                    <a:pt x="2356" y="134"/>
                  </a:lnTo>
                  <a:lnTo>
                    <a:pt x="2352" y="132"/>
                  </a:lnTo>
                  <a:lnTo>
                    <a:pt x="2352" y="130"/>
                  </a:lnTo>
                  <a:lnTo>
                    <a:pt x="2352" y="130"/>
                  </a:lnTo>
                  <a:lnTo>
                    <a:pt x="2352" y="132"/>
                  </a:lnTo>
                  <a:lnTo>
                    <a:pt x="2352" y="130"/>
                  </a:lnTo>
                  <a:lnTo>
                    <a:pt x="2352" y="130"/>
                  </a:lnTo>
                  <a:close/>
                  <a:moveTo>
                    <a:pt x="2350" y="716"/>
                  </a:moveTo>
                  <a:lnTo>
                    <a:pt x="2350" y="716"/>
                  </a:lnTo>
                  <a:lnTo>
                    <a:pt x="2358" y="726"/>
                  </a:lnTo>
                  <a:lnTo>
                    <a:pt x="2358" y="730"/>
                  </a:lnTo>
                  <a:lnTo>
                    <a:pt x="2358" y="734"/>
                  </a:lnTo>
                  <a:lnTo>
                    <a:pt x="2356" y="738"/>
                  </a:lnTo>
                  <a:lnTo>
                    <a:pt x="2352" y="740"/>
                  </a:lnTo>
                  <a:lnTo>
                    <a:pt x="2338" y="744"/>
                  </a:lnTo>
                  <a:lnTo>
                    <a:pt x="2338" y="744"/>
                  </a:lnTo>
                  <a:lnTo>
                    <a:pt x="2332" y="734"/>
                  </a:lnTo>
                  <a:lnTo>
                    <a:pt x="2330" y="728"/>
                  </a:lnTo>
                  <a:lnTo>
                    <a:pt x="2330" y="726"/>
                  </a:lnTo>
                  <a:lnTo>
                    <a:pt x="2332" y="722"/>
                  </a:lnTo>
                  <a:lnTo>
                    <a:pt x="2336" y="720"/>
                  </a:lnTo>
                  <a:lnTo>
                    <a:pt x="2350" y="716"/>
                  </a:lnTo>
                  <a:lnTo>
                    <a:pt x="2350" y="716"/>
                  </a:lnTo>
                  <a:lnTo>
                    <a:pt x="2352" y="716"/>
                  </a:lnTo>
                  <a:lnTo>
                    <a:pt x="2350" y="716"/>
                  </a:lnTo>
                  <a:lnTo>
                    <a:pt x="2344" y="714"/>
                  </a:lnTo>
                  <a:lnTo>
                    <a:pt x="2342" y="714"/>
                  </a:lnTo>
                  <a:lnTo>
                    <a:pt x="2350" y="716"/>
                  </a:lnTo>
                  <a:lnTo>
                    <a:pt x="2350" y="716"/>
                  </a:lnTo>
                  <a:close/>
                  <a:moveTo>
                    <a:pt x="2328" y="800"/>
                  </a:moveTo>
                  <a:lnTo>
                    <a:pt x="2328" y="800"/>
                  </a:lnTo>
                  <a:lnTo>
                    <a:pt x="2336" y="794"/>
                  </a:lnTo>
                  <a:lnTo>
                    <a:pt x="2342" y="790"/>
                  </a:lnTo>
                  <a:lnTo>
                    <a:pt x="2348" y="790"/>
                  </a:lnTo>
                  <a:lnTo>
                    <a:pt x="2352" y="792"/>
                  </a:lnTo>
                  <a:lnTo>
                    <a:pt x="2356" y="796"/>
                  </a:lnTo>
                  <a:lnTo>
                    <a:pt x="2358" y="802"/>
                  </a:lnTo>
                  <a:lnTo>
                    <a:pt x="2360" y="810"/>
                  </a:lnTo>
                  <a:lnTo>
                    <a:pt x="2360" y="822"/>
                  </a:lnTo>
                  <a:lnTo>
                    <a:pt x="2360" y="822"/>
                  </a:lnTo>
                  <a:lnTo>
                    <a:pt x="2350" y="826"/>
                  </a:lnTo>
                  <a:lnTo>
                    <a:pt x="2342" y="830"/>
                  </a:lnTo>
                  <a:lnTo>
                    <a:pt x="2334" y="830"/>
                  </a:lnTo>
                  <a:lnTo>
                    <a:pt x="2330" y="828"/>
                  </a:lnTo>
                  <a:lnTo>
                    <a:pt x="2326" y="824"/>
                  </a:lnTo>
                  <a:lnTo>
                    <a:pt x="2326" y="818"/>
                  </a:lnTo>
                  <a:lnTo>
                    <a:pt x="2326" y="810"/>
                  </a:lnTo>
                  <a:lnTo>
                    <a:pt x="2328" y="800"/>
                  </a:lnTo>
                  <a:lnTo>
                    <a:pt x="2328" y="800"/>
                  </a:lnTo>
                  <a:lnTo>
                    <a:pt x="2328" y="800"/>
                  </a:lnTo>
                  <a:lnTo>
                    <a:pt x="2328" y="800"/>
                  </a:lnTo>
                  <a:lnTo>
                    <a:pt x="2328" y="800"/>
                  </a:lnTo>
                  <a:close/>
                  <a:moveTo>
                    <a:pt x="2248" y="276"/>
                  </a:moveTo>
                  <a:lnTo>
                    <a:pt x="2248" y="276"/>
                  </a:lnTo>
                  <a:lnTo>
                    <a:pt x="2256" y="278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46" y="276"/>
                  </a:lnTo>
                  <a:lnTo>
                    <a:pt x="2248" y="276"/>
                  </a:lnTo>
                  <a:lnTo>
                    <a:pt x="2248" y="276"/>
                  </a:lnTo>
                  <a:close/>
                  <a:moveTo>
                    <a:pt x="2200" y="212"/>
                  </a:moveTo>
                  <a:lnTo>
                    <a:pt x="2200" y="212"/>
                  </a:lnTo>
                  <a:lnTo>
                    <a:pt x="2210" y="220"/>
                  </a:lnTo>
                  <a:lnTo>
                    <a:pt x="2212" y="222"/>
                  </a:lnTo>
                  <a:lnTo>
                    <a:pt x="2210" y="224"/>
                  </a:lnTo>
                  <a:lnTo>
                    <a:pt x="2204" y="220"/>
                  </a:lnTo>
                  <a:lnTo>
                    <a:pt x="2202" y="216"/>
                  </a:lnTo>
                  <a:lnTo>
                    <a:pt x="2200" y="212"/>
                  </a:lnTo>
                  <a:lnTo>
                    <a:pt x="2200" y="212"/>
                  </a:lnTo>
                  <a:lnTo>
                    <a:pt x="2200" y="212"/>
                  </a:lnTo>
                  <a:lnTo>
                    <a:pt x="2200" y="212"/>
                  </a:lnTo>
                  <a:lnTo>
                    <a:pt x="2200" y="212"/>
                  </a:lnTo>
                  <a:close/>
                  <a:moveTo>
                    <a:pt x="2188" y="452"/>
                  </a:moveTo>
                  <a:lnTo>
                    <a:pt x="2188" y="452"/>
                  </a:lnTo>
                  <a:lnTo>
                    <a:pt x="2192" y="452"/>
                  </a:lnTo>
                  <a:lnTo>
                    <a:pt x="2190" y="450"/>
                  </a:lnTo>
                  <a:lnTo>
                    <a:pt x="2186" y="450"/>
                  </a:lnTo>
                  <a:lnTo>
                    <a:pt x="2188" y="452"/>
                  </a:lnTo>
                  <a:lnTo>
                    <a:pt x="2188" y="452"/>
                  </a:lnTo>
                  <a:lnTo>
                    <a:pt x="2190" y="452"/>
                  </a:lnTo>
                  <a:lnTo>
                    <a:pt x="2188" y="450"/>
                  </a:lnTo>
                  <a:lnTo>
                    <a:pt x="2186" y="450"/>
                  </a:lnTo>
                  <a:lnTo>
                    <a:pt x="2188" y="452"/>
                  </a:lnTo>
                  <a:lnTo>
                    <a:pt x="2188" y="452"/>
                  </a:lnTo>
                  <a:close/>
                  <a:moveTo>
                    <a:pt x="2046" y="234"/>
                  </a:moveTo>
                  <a:lnTo>
                    <a:pt x="2046" y="234"/>
                  </a:lnTo>
                  <a:lnTo>
                    <a:pt x="2046" y="230"/>
                  </a:lnTo>
                  <a:lnTo>
                    <a:pt x="2046" y="226"/>
                  </a:lnTo>
                  <a:lnTo>
                    <a:pt x="2044" y="216"/>
                  </a:lnTo>
                  <a:lnTo>
                    <a:pt x="2038" y="202"/>
                  </a:lnTo>
                  <a:lnTo>
                    <a:pt x="2038" y="202"/>
                  </a:lnTo>
                  <a:lnTo>
                    <a:pt x="2050" y="194"/>
                  </a:lnTo>
                  <a:lnTo>
                    <a:pt x="2062" y="190"/>
                  </a:lnTo>
                  <a:lnTo>
                    <a:pt x="2072" y="186"/>
                  </a:lnTo>
                  <a:lnTo>
                    <a:pt x="2082" y="186"/>
                  </a:lnTo>
                  <a:lnTo>
                    <a:pt x="2092" y="188"/>
                  </a:lnTo>
                  <a:lnTo>
                    <a:pt x="2098" y="190"/>
                  </a:lnTo>
                  <a:lnTo>
                    <a:pt x="2104" y="194"/>
                  </a:lnTo>
                  <a:lnTo>
                    <a:pt x="2108" y="198"/>
                  </a:lnTo>
                  <a:lnTo>
                    <a:pt x="2112" y="204"/>
                  </a:lnTo>
                  <a:lnTo>
                    <a:pt x="2112" y="210"/>
                  </a:lnTo>
                  <a:lnTo>
                    <a:pt x="2110" y="218"/>
                  </a:lnTo>
                  <a:lnTo>
                    <a:pt x="2106" y="224"/>
                  </a:lnTo>
                  <a:lnTo>
                    <a:pt x="2100" y="230"/>
                  </a:lnTo>
                  <a:lnTo>
                    <a:pt x="2090" y="238"/>
                  </a:lnTo>
                  <a:lnTo>
                    <a:pt x="2078" y="242"/>
                  </a:lnTo>
                  <a:lnTo>
                    <a:pt x="2064" y="248"/>
                  </a:lnTo>
                  <a:lnTo>
                    <a:pt x="2064" y="248"/>
                  </a:lnTo>
                  <a:lnTo>
                    <a:pt x="2068" y="244"/>
                  </a:lnTo>
                  <a:lnTo>
                    <a:pt x="2064" y="244"/>
                  </a:lnTo>
                  <a:lnTo>
                    <a:pt x="2058" y="248"/>
                  </a:lnTo>
                  <a:lnTo>
                    <a:pt x="2058" y="248"/>
                  </a:lnTo>
                  <a:lnTo>
                    <a:pt x="2058" y="248"/>
                  </a:lnTo>
                  <a:lnTo>
                    <a:pt x="2058" y="248"/>
                  </a:lnTo>
                  <a:lnTo>
                    <a:pt x="2060" y="238"/>
                  </a:lnTo>
                  <a:lnTo>
                    <a:pt x="2060" y="236"/>
                  </a:lnTo>
                  <a:lnTo>
                    <a:pt x="2058" y="236"/>
                  </a:lnTo>
                  <a:lnTo>
                    <a:pt x="2054" y="238"/>
                  </a:lnTo>
                  <a:lnTo>
                    <a:pt x="2050" y="236"/>
                  </a:lnTo>
                  <a:lnTo>
                    <a:pt x="2046" y="234"/>
                  </a:lnTo>
                  <a:lnTo>
                    <a:pt x="2046" y="234"/>
                  </a:lnTo>
                  <a:lnTo>
                    <a:pt x="2048" y="232"/>
                  </a:lnTo>
                  <a:lnTo>
                    <a:pt x="2050" y="234"/>
                  </a:lnTo>
                  <a:lnTo>
                    <a:pt x="2048" y="234"/>
                  </a:lnTo>
                  <a:lnTo>
                    <a:pt x="2046" y="234"/>
                  </a:lnTo>
                  <a:lnTo>
                    <a:pt x="2046" y="234"/>
                  </a:lnTo>
                  <a:close/>
                  <a:moveTo>
                    <a:pt x="2052" y="1564"/>
                  </a:moveTo>
                  <a:lnTo>
                    <a:pt x="2052" y="1564"/>
                  </a:lnTo>
                  <a:lnTo>
                    <a:pt x="2052" y="1564"/>
                  </a:lnTo>
                  <a:lnTo>
                    <a:pt x="2054" y="1564"/>
                  </a:lnTo>
                  <a:lnTo>
                    <a:pt x="2058" y="1568"/>
                  </a:lnTo>
                  <a:lnTo>
                    <a:pt x="2058" y="1570"/>
                  </a:lnTo>
                  <a:lnTo>
                    <a:pt x="2056" y="1570"/>
                  </a:lnTo>
                  <a:lnTo>
                    <a:pt x="2052" y="1564"/>
                  </a:lnTo>
                  <a:lnTo>
                    <a:pt x="2052" y="1564"/>
                  </a:lnTo>
                  <a:lnTo>
                    <a:pt x="2052" y="1564"/>
                  </a:lnTo>
                  <a:lnTo>
                    <a:pt x="2052" y="1564"/>
                  </a:lnTo>
                  <a:lnTo>
                    <a:pt x="2052" y="1564"/>
                  </a:lnTo>
                  <a:lnTo>
                    <a:pt x="2052" y="1564"/>
                  </a:lnTo>
                  <a:lnTo>
                    <a:pt x="2052" y="1564"/>
                  </a:lnTo>
                  <a:close/>
                  <a:moveTo>
                    <a:pt x="2074" y="4116"/>
                  </a:moveTo>
                  <a:lnTo>
                    <a:pt x="2074" y="4116"/>
                  </a:lnTo>
                  <a:lnTo>
                    <a:pt x="2050" y="4114"/>
                  </a:lnTo>
                  <a:lnTo>
                    <a:pt x="2052" y="4114"/>
                  </a:lnTo>
                  <a:lnTo>
                    <a:pt x="2066" y="4114"/>
                  </a:lnTo>
                  <a:lnTo>
                    <a:pt x="2074" y="4116"/>
                  </a:lnTo>
                  <a:lnTo>
                    <a:pt x="2074" y="4116"/>
                  </a:lnTo>
                  <a:lnTo>
                    <a:pt x="2070" y="4116"/>
                  </a:lnTo>
                  <a:lnTo>
                    <a:pt x="2074" y="4116"/>
                  </a:lnTo>
                  <a:lnTo>
                    <a:pt x="2074" y="4116"/>
                  </a:lnTo>
                  <a:close/>
                  <a:moveTo>
                    <a:pt x="2104" y="2320"/>
                  </a:moveTo>
                  <a:lnTo>
                    <a:pt x="2104" y="2320"/>
                  </a:lnTo>
                  <a:lnTo>
                    <a:pt x="2102" y="2308"/>
                  </a:lnTo>
                  <a:lnTo>
                    <a:pt x="2102" y="2294"/>
                  </a:lnTo>
                  <a:lnTo>
                    <a:pt x="2104" y="2280"/>
                  </a:lnTo>
                  <a:lnTo>
                    <a:pt x="2108" y="2268"/>
                  </a:lnTo>
                  <a:lnTo>
                    <a:pt x="2110" y="2264"/>
                  </a:lnTo>
                  <a:lnTo>
                    <a:pt x="2114" y="2264"/>
                  </a:lnTo>
                  <a:lnTo>
                    <a:pt x="2118" y="2264"/>
                  </a:lnTo>
                  <a:lnTo>
                    <a:pt x="2124" y="2268"/>
                  </a:lnTo>
                  <a:lnTo>
                    <a:pt x="2132" y="2276"/>
                  </a:lnTo>
                  <a:lnTo>
                    <a:pt x="2142" y="2286"/>
                  </a:lnTo>
                  <a:lnTo>
                    <a:pt x="2142" y="2286"/>
                  </a:lnTo>
                  <a:lnTo>
                    <a:pt x="2136" y="2300"/>
                  </a:lnTo>
                  <a:lnTo>
                    <a:pt x="2128" y="2308"/>
                  </a:lnTo>
                  <a:lnTo>
                    <a:pt x="2116" y="2316"/>
                  </a:lnTo>
                  <a:lnTo>
                    <a:pt x="2104" y="2320"/>
                  </a:lnTo>
                  <a:lnTo>
                    <a:pt x="2104" y="2320"/>
                  </a:lnTo>
                  <a:lnTo>
                    <a:pt x="2108" y="2316"/>
                  </a:lnTo>
                  <a:lnTo>
                    <a:pt x="2104" y="2320"/>
                  </a:lnTo>
                  <a:lnTo>
                    <a:pt x="2104" y="2320"/>
                  </a:lnTo>
                  <a:close/>
                  <a:moveTo>
                    <a:pt x="2168" y="2416"/>
                  </a:moveTo>
                  <a:lnTo>
                    <a:pt x="2168" y="2416"/>
                  </a:lnTo>
                  <a:lnTo>
                    <a:pt x="2168" y="2416"/>
                  </a:lnTo>
                  <a:lnTo>
                    <a:pt x="2168" y="2414"/>
                  </a:lnTo>
                  <a:lnTo>
                    <a:pt x="2170" y="2406"/>
                  </a:lnTo>
                  <a:lnTo>
                    <a:pt x="2174" y="2394"/>
                  </a:lnTo>
                  <a:lnTo>
                    <a:pt x="2180" y="2382"/>
                  </a:lnTo>
                  <a:lnTo>
                    <a:pt x="2190" y="2372"/>
                  </a:lnTo>
                  <a:lnTo>
                    <a:pt x="2194" y="2370"/>
                  </a:lnTo>
                  <a:lnTo>
                    <a:pt x="2200" y="2368"/>
                  </a:lnTo>
                  <a:lnTo>
                    <a:pt x="2206" y="2370"/>
                  </a:lnTo>
                  <a:lnTo>
                    <a:pt x="2212" y="2374"/>
                  </a:lnTo>
                  <a:lnTo>
                    <a:pt x="2218" y="2380"/>
                  </a:lnTo>
                  <a:lnTo>
                    <a:pt x="2224" y="2390"/>
                  </a:lnTo>
                  <a:lnTo>
                    <a:pt x="2224" y="2390"/>
                  </a:lnTo>
                  <a:lnTo>
                    <a:pt x="2228" y="2400"/>
                  </a:lnTo>
                  <a:lnTo>
                    <a:pt x="2230" y="2406"/>
                  </a:lnTo>
                  <a:lnTo>
                    <a:pt x="2230" y="2412"/>
                  </a:lnTo>
                  <a:lnTo>
                    <a:pt x="2228" y="2416"/>
                  </a:lnTo>
                  <a:lnTo>
                    <a:pt x="2224" y="2418"/>
                  </a:lnTo>
                  <a:lnTo>
                    <a:pt x="2220" y="2420"/>
                  </a:lnTo>
                  <a:lnTo>
                    <a:pt x="2208" y="2422"/>
                  </a:lnTo>
                  <a:lnTo>
                    <a:pt x="2196" y="2422"/>
                  </a:lnTo>
                  <a:lnTo>
                    <a:pt x="2184" y="2420"/>
                  </a:lnTo>
                  <a:lnTo>
                    <a:pt x="2168" y="2416"/>
                  </a:lnTo>
                  <a:lnTo>
                    <a:pt x="2168" y="2416"/>
                  </a:lnTo>
                  <a:lnTo>
                    <a:pt x="2172" y="2416"/>
                  </a:lnTo>
                  <a:lnTo>
                    <a:pt x="2168" y="2416"/>
                  </a:lnTo>
                  <a:lnTo>
                    <a:pt x="2168" y="2416"/>
                  </a:lnTo>
                  <a:close/>
                  <a:moveTo>
                    <a:pt x="2226" y="2664"/>
                  </a:moveTo>
                  <a:lnTo>
                    <a:pt x="2226" y="2664"/>
                  </a:lnTo>
                  <a:lnTo>
                    <a:pt x="2182" y="2666"/>
                  </a:lnTo>
                  <a:lnTo>
                    <a:pt x="2182" y="2666"/>
                  </a:lnTo>
                  <a:lnTo>
                    <a:pt x="2190" y="2654"/>
                  </a:lnTo>
                  <a:lnTo>
                    <a:pt x="2190" y="2654"/>
                  </a:lnTo>
                  <a:lnTo>
                    <a:pt x="2188" y="2654"/>
                  </a:lnTo>
                  <a:lnTo>
                    <a:pt x="2184" y="2656"/>
                  </a:lnTo>
                  <a:lnTo>
                    <a:pt x="2182" y="2656"/>
                  </a:lnTo>
                  <a:lnTo>
                    <a:pt x="2180" y="2652"/>
                  </a:lnTo>
                  <a:lnTo>
                    <a:pt x="2180" y="2652"/>
                  </a:lnTo>
                  <a:lnTo>
                    <a:pt x="2194" y="2644"/>
                  </a:lnTo>
                  <a:lnTo>
                    <a:pt x="2208" y="2638"/>
                  </a:lnTo>
                  <a:lnTo>
                    <a:pt x="2222" y="2636"/>
                  </a:lnTo>
                  <a:lnTo>
                    <a:pt x="2238" y="2634"/>
                  </a:lnTo>
                  <a:lnTo>
                    <a:pt x="2238" y="2634"/>
                  </a:lnTo>
                  <a:lnTo>
                    <a:pt x="2240" y="2644"/>
                  </a:lnTo>
                  <a:lnTo>
                    <a:pt x="2238" y="2652"/>
                  </a:lnTo>
                  <a:lnTo>
                    <a:pt x="2234" y="2658"/>
                  </a:lnTo>
                  <a:lnTo>
                    <a:pt x="2226" y="2664"/>
                  </a:lnTo>
                  <a:lnTo>
                    <a:pt x="2226" y="2664"/>
                  </a:lnTo>
                  <a:lnTo>
                    <a:pt x="2220" y="2666"/>
                  </a:lnTo>
                  <a:lnTo>
                    <a:pt x="2224" y="2664"/>
                  </a:lnTo>
                  <a:lnTo>
                    <a:pt x="2228" y="2662"/>
                  </a:lnTo>
                  <a:lnTo>
                    <a:pt x="2226" y="2664"/>
                  </a:lnTo>
                  <a:lnTo>
                    <a:pt x="2226" y="2664"/>
                  </a:lnTo>
                  <a:close/>
                  <a:moveTo>
                    <a:pt x="2190" y="1914"/>
                  </a:moveTo>
                  <a:lnTo>
                    <a:pt x="2190" y="1914"/>
                  </a:lnTo>
                  <a:lnTo>
                    <a:pt x="2188" y="1906"/>
                  </a:lnTo>
                  <a:lnTo>
                    <a:pt x="2188" y="1900"/>
                  </a:lnTo>
                  <a:lnTo>
                    <a:pt x="2190" y="1896"/>
                  </a:lnTo>
                  <a:lnTo>
                    <a:pt x="2192" y="1892"/>
                  </a:lnTo>
                  <a:lnTo>
                    <a:pt x="2198" y="1888"/>
                  </a:lnTo>
                  <a:lnTo>
                    <a:pt x="2204" y="1884"/>
                  </a:lnTo>
                  <a:lnTo>
                    <a:pt x="2220" y="1882"/>
                  </a:lnTo>
                  <a:lnTo>
                    <a:pt x="2238" y="1882"/>
                  </a:lnTo>
                  <a:lnTo>
                    <a:pt x="2258" y="1884"/>
                  </a:lnTo>
                  <a:lnTo>
                    <a:pt x="2278" y="1890"/>
                  </a:lnTo>
                  <a:lnTo>
                    <a:pt x="2294" y="1898"/>
                  </a:lnTo>
                  <a:lnTo>
                    <a:pt x="2294" y="1898"/>
                  </a:lnTo>
                  <a:lnTo>
                    <a:pt x="2282" y="1906"/>
                  </a:lnTo>
                  <a:lnTo>
                    <a:pt x="2270" y="1912"/>
                  </a:lnTo>
                  <a:lnTo>
                    <a:pt x="2258" y="1916"/>
                  </a:lnTo>
                  <a:lnTo>
                    <a:pt x="2244" y="1920"/>
                  </a:lnTo>
                  <a:lnTo>
                    <a:pt x="2232" y="1920"/>
                  </a:lnTo>
                  <a:lnTo>
                    <a:pt x="2218" y="1920"/>
                  </a:lnTo>
                  <a:lnTo>
                    <a:pt x="2204" y="1918"/>
                  </a:lnTo>
                  <a:lnTo>
                    <a:pt x="2190" y="1914"/>
                  </a:lnTo>
                  <a:lnTo>
                    <a:pt x="2190" y="1914"/>
                  </a:lnTo>
                  <a:lnTo>
                    <a:pt x="2202" y="1916"/>
                  </a:lnTo>
                  <a:lnTo>
                    <a:pt x="2190" y="1914"/>
                  </a:lnTo>
                  <a:lnTo>
                    <a:pt x="2190" y="1914"/>
                  </a:lnTo>
                  <a:close/>
                  <a:moveTo>
                    <a:pt x="2312" y="1458"/>
                  </a:moveTo>
                  <a:lnTo>
                    <a:pt x="2312" y="1458"/>
                  </a:lnTo>
                  <a:lnTo>
                    <a:pt x="2314" y="1462"/>
                  </a:lnTo>
                  <a:lnTo>
                    <a:pt x="2312" y="1458"/>
                  </a:lnTo>
                  <a:lnTo>
                    <a:pt x="2312" y="1458"/>
                  </a:lnTo>
                  <a:lnTo>
                    <a:pt x="2310" y="1460"/>
                  </a:lnTo>
                  <a:lnTo>
                    <a:pt x="2312" y="1458"/>
                  </a:lnTo>
                  <a:lnTo>
                    <a:pt x="2312" y="1458"/>
                  </a:lnTo>
                  <a:close/>
                  <a:moveTo>
                    <a:pt x="2346" y="2136"/>
                  </a:moveTo>
                  <a:lnTo>
                    <a:pt x="2346" y="2136"/>
                  </a:lnTo>
                  <a:lnTo>
                    <a:pt x="2346" y="2136"/>
                  </a:lnTo>
                  <a:lnTo>
                    <a:pt x="2346" y="2136"/>
                  </a:lnTo>
                  <a:lnTo>
                    <a:pt x="2346" y="2136"/>
                  </a:lnTo>
                  <a:lnTo>
                    <a:pt x="2346" y="2132"/>
                  </a:lnTo>
                  <a:lnTo>
                    <a:pt x="2344" y="2130"/>
                  </a:lnTo>
                  <a:lnTo>
                    <a:pt x="2338" y="2126"/>
                  </a:lnTo>
                  <a:lnTo>
                    <a:pt x="2338" y="2126"/>
                  </a:lnTo>
                  <a:lnTo>
                    <a:pt x="2348" y="2126"/>
                  </a:lnTo>
                  <a:lnTo>
                    <a:pt x="2350" y="2128"/>
                  </a:lnTo>
                  <a:lnTo>
                    <a:pt x="2350" y="2130"/>
                  </a:lnTo>
                  <a:lnTo>
                    <a:pt x="2346" y="2136"/>
                  </a:lnTo>
                  <a:lnTo>
                    <a:pt x="2346" y="2136"/>
                  </a:lnTo>
                  <a:lnTo>
                    <a:pt x="2346" y="2136"/>
                  </a:lnTo>
                  <a:lnTo>
                    <a:pt x="2346" y="2136"/>
                  </a:lnTo>
                  <a:lnTo>
                    <a:pt x="2346" y="2136"/>
                  </a:lnTo>
                  <a:close/>
                  <a:moveTo>
                    <a:pt x="2320" y="1466"/>
                  </a:moveTo>
                  <a:lnTo>
                    <a:pt x="2320" y="1466"/>
                  </a:lnTo>
                  <a:lnTo>
                    <a:pt x="2326" y="1460"/>
                  </a:lnTo>
                  <a:lnTo>
                    <a:pt x="2326" y="1460"/>
                  </a:lnTo>
                  <a:lnTo>
                    <a:pt x="2326" y="1462"/>
                  </a:lnTo>
                  <a:lnTo>
                    <a:pt x="2328" y="1462"/>
                  </a:lnTo>
                  <a:lnTo>
                    <a:pt x="2332" y="1462"/>
                  </a:lnTo>
                  <a:lnTo>
                    <a:pt x="2336" y="1458"/>
                  </a:lnTo>
                  <a:lnTo>
                    <a:pt x="2338" y="1452"/>
                  </a:lnTo>
                  <a:lnTo>
                    <a:pt x="2340" y="1448"/>
                  </a:lnTo>
                  <a:lnTo>
                    <a:pt x="2340" y="1448"/>
                  </a:lnTo>
                  <a:lnTo>
                    <a:pt x="2336" y="1446"/>
                  </a:lnTo>
                  <a:lnTo>
                    <a:pt x="2334" y="1448"/>
                  </a:lnTo>
                  <a:lnTo>
                    <a:pt x="2328" y="1450"/>
                  </a:lnTo>
                  <a:lnTo>
                    <a:pt x="2318" y="1456"/>
                  </a:lnTo>
                  <a:lnTo>
                    <a:pt x="2318" y="1456"/>
                  </a:lnTo>
                  <a:lnTo>
                    <a:pt x="2322" y="1452"/>
                  </a:lnTo>
                  <a:lnTo>
                    <a:pt x="2328" y="1450"/>
                  </a:lnTo>
                  <a:lnTo>
                    <a:pt x="2336" y="1446"/>
                  </a:lnTo>
                  <a:lnTo>
                    <a:pt x="2342" y="1446"/>
                  </a:lnTo>
                  <a:lnTo>
                    <a:pt x="2350" y="1446"/>
                  </a:lnTo>
                  <a:lnTo>
                    <a:pt x="2356" y="1446"/>
                  </a:lnTo>
                  <a:lnTo>
                    <a:pt x="2360" y="1450"/>
                  </a:lnTo>
                  <a:lnTo>
                    <a:pt x="2364" y="1456"/>
                  </a:lnTo>
                  <a:lnTo>
                    <a:pt x="2364" y="1456"/>
                  </a:lnTo>
                  <a:lnTo>
                    <a:pt x="2320" y="1466"/>
                  </a:lnTo>
                  <a:lnTo>
                    <a:pt x="2320" y="1466"/>
                  </a:lnTo>
                  <a:lnTo>
                    <a:pt x="2326" y="1466"/>
                  </a:lnTo>
                  <a:lnTo>
                    <a:pt x="2320" y="1466"/>
                  </a:lnTo>
                  <a:lnTo>
                    <a:pt x="2320" y="1466"/>
                  </a:lnTo>
                  <a:close/>
                  <a:moveTo>
                    <a:pt x="2394" y="382"/>
                  </a:moveTo>
                  <a:lnTo>
                    <a:pt x="2394" y="382"/>
                  </a:lnTo>
                  <a:lnTo>
                    <a:pt x="2374" y="386"/>
                  </a:lnTo>
                  <a:lnTo>
                    <a:pt x="2360" y="388"/>
                  </a:lnTo>
                  <a:lnTo>
                    <a:pt x="2356" y="386"/>
                  </a:lnTo>
                  <a:lnTo>
                    <a:pt x="2350" y="382"/>
                  </a:lnTo>
                  <a:lnTo>
                    <a:pt x="2346" y="378"/>
                  </a:lnTo>
                  <a:lnTo>
                    <a:pt x="2342" y="368"/>
                  </a:lnTo>
                  <a:lnTo>
                    <a:pt x="2342" y="368"/>
                  </a:lnTo>
                  <a:lnTo>
                    <a:pt x="2348" y="358"/>
                  </a:lnTo>
                  <a:lnTo>
                    <a:pt x="2356" y="354"/>
                  </a:lnTo>
                  <a:lnTo>
                    <a:pt x="2362" y="354"/>
                  </a:lnTo>
                  <a:lnTo>
                    <a:pt x="2368" y="356"/>
                  </a:lnTo>
                  <a:lnTo>
                    <a:pt x="2374" y="360"/>
                  </a:lnTo>
                  <a:lnTo>
                    <a:pt x="2380" y="368"/>
                  </a:lnTo>
                  <a:lnTo>
                    <a:pt x="2394" y="382"/>
                  </a:lnTo>
                  <a:lnTo>
                    <a:pt x="2394" y="382"/>
                  </a:lnTo>
                  <a:close/>
                  <a:moveTo>
                    <a:pt x="2448" y="3194"/>
                  </a:moveTo>
                  <a:lnTo>
                    <a:pt x="2448" y="3194"/>
                  </a:lnTo>
                  <a:lnTo>
                    <a:pt x="2458" y="3196"/>
                  </a:lnTo>
                  <a:lnTo>
                    <a:pt x="2448" y="3194"/>
                  </a:lnTo>
                  <a:lnTo>
                    <a:pt x="2448" y="3194"/>
                  </a:lnTo>
                  <a:close/>
                  <a:moveTo>
                    <a:pt x="2460" y="242"/>
                  </a:moveTo>
                  <a:lnTo>
                    <a:pt x="2460" y="242"/>
                  </a:lnTo>
                  <a:lnTo>
                    <a:pt x="2464" y="248"/>
                  </a:lnTo>
                  <a:lnTo>
                    <a:pt x="2464" y="252"/>
                  </a:lnTo>
                  <a:lnTo>
                    <a:pt x="2460" y="254"/>
                  </a:lnTo>
                  <a:lnTo>
                    <a:pt x="2454" y="254"/>
                  </a:lnTo>
                  <a:lnTo>
                    <a:pt x="2434" y="250"/>
                  </a:lnTo>
                  <a:lnTo>
                    <a:pt x="2410" y="242"/>
                  </a:lnTo>
                  <a:lnTo>
                    <a:pt x="2390" y="230"/>
                  </a:lnTo>
                  <a:lnTo>
                    <a:pt x="2382" y="224"/>
                  </a:lnTo>
                  <a:lnTo>
                    <a:pt x="2378" y="220"/>
                  </a:lnTo>
                  <a:lnTo>
                    <a:pt x="2376" y="214"/>
                  </a:lnTo>
                  <a:lnTo>
                    <a:pt x="2380" y="210"/>
                  </a:lnTo>
                  <a:lnTo>
                    <a:pt x="2388" y="206"/>
                  </a:lnTo>
                  <a:lnTo>
                    <a:pt x="2402" y="204"/>
                  </a:lnTo>
                  <a:lnTo>
                    <a:pt x="2402" y="204"/>
                  </a:lnTo>
                  <a:lnTo>
                    <a:pt x="2410" y="204"/>
                  </a:lnTo>
                  <a:lnTo>
                    <a:pt x="2422" y="206"/>
                  </a:lnTo>
                  <a:lnTo>
                    <a:pt x="2436" y="210"/>
                  </a:lnTo>
                  <a:lnTo>
                    <a:pt x="2450" y="214"/>
                  </a:lnTo>
                  <a:lnTo>
                    <a:pt x="2462" y="220"/>
                  </a:lnTo>
                  <a:lnTo>
                    <a:pt x="2466" y="224"/>
                  </a:lnTo>
                  <a:lnTo>
                    <a:pt x="2468" y="226"/>
                  </a:lnTo>
                  <a:lnTo>
                    <a:pt x="2470" y="230"/>
                  </a:lnTo>
                  <a:lnTo>
                    <a:pt x="2468" y="234"/>
                  </a:lnTo>
                  <a:lnTo>
                    <a:pt x="2466" y="238"/>
                  </a:lnTo>
                  <a:lnTo>
                    <a:pt x="2460" y="242"/>
                  </a:lnTo>
                  <a:lnTo>
                    <a:pt x="2460" y="242"/>
                  </a:lnTo>
                  <a:lnTo>
                    <a:pt x="2464" y="246"/>
                  </a:lnTo>
                  <a:lnTo>
                    <a:pt x="2464" y="244"/>
                  </a:lnTo>
                  <a:lnTo>
                    <a:pt x="2462" y="242"/>
                  </a:lnTo>
                  <a:lnTo>
                    <a:pt x="2460" y="242"/>
                  </a:lnTo>
                  <a:lnTo>
                    <a:pt x="2460" y="242"/>
                  </a:lnTo>
                  <a:close/>
                  <a:moveTo>
                    <a:pt x="2468" y="3202"/>
                  </a:moveTo>
                  <a:lnTo>
                    <a:pt x="2468" y="3202"/>
                  </a:lnTo>
                  <a:lnTo>
                    <a:pt x="2474" y="3194"/>
                  </a:lnTo>
                  <a:lnTo>
                    <a:pt x="2468" y="3202"/>
                  </a:lnTo>
                  <a:lnTo>
                    <a:pt x="2468" y="3202"/>
                  </a:lnTo>
                  <a:close/>
                  <a:moveTo>
                    <a:pt x="2584" y="1650"/>
                  </a:moveTo>
                  <a:lnTo>
                    <a:pt x="2584" y="1650"/>
                  </a:lnTo>
                  <a:lnTo>
                    <a:pt x="2578" y="1648"/>
                  </a:lnTo>
                  <a:lnTo>
                    <a:pt x="2572" y="1648"/>
                  </a:lnTo>
                  <a:lnTo>
                    <a:pt x="2562" y="1650"/>
                  </a:lnTo>
                  <a:lnTo>
                    <a:pt x="2558" y="1650"/>
                  </a:lnTo>
                  <a:lnTo>
                    <a:pt x="2552" y="1648"/>
                  </a:lnTo>
                  <a:lnTo>
                    <a:pt x="2548" y="1644"/>
                  </a:lnTo>
                  <a:lnTo>
                    <a:pt x="2542" y="1638"/>
                  </a:lnTo>
                  <a:lnTo>
                    <a:pt x="2542" y="1638"/>
                  </a:lnTo>
                  <a:lnTo>
                    <a:pt x="2558" y="1634"/>
                  </a:lnTo>
                  <a:lnTo>
                    <a:pt x="2590" y="1630"/>
                  </a:lnTo>
                  <a:lnTo>
                    <a:pt x="2602" y="1630"/>
                  </a:lnTo>
                  <a:lnTo>
                    <a:pt x="2606" y="1630"/>
                  </a:lnTo>
                  <a:lnTo>
                    <a:pt x="2608" y="1632"/>
                  </a:lnTo>
                  <a:lnTo>
                    <a:pt x="2606" y="1634"/>
                  </a:lnTo>
                  <a:lnTo>
                    <a:pt x="2602" y="1638"/>
                  </a:lnTo>
                  <a:lnTo>
                    <a:pt x="2584" y="1650"/>
                  </a:lnTo>
                  <a:lnTo>
                    <a:pt x="2584" y="1650"/>
                  </a:lnTo>
                  <a:lnTo>
                    <a:pt x="2586" y="1650"/>
                  </a:lnTo>
                  <a:lnTo>
                    <a:pt x="2584" y="1650"/>
                  </a:lnTo>
                  <a:lnTo>
                    <a:pt x="2584" y="1650"/>
                  </a:lnTo>
                  <a:close/>
                  <a:moveTo>
                    <a:pt x="2634" y="1544"/>
                  </a:moveTo>
                  <a:lnTo>
                    <a:pt x="2634" y="1544"/>
                  </a:lnTo>
                  <a:lnTo>
                    <a:pt x="2636" y="1544"/>
                  </a:lnTo>
                  <a:lnTo>
                    <a:pt x="2634" y="1544"/>
                  </a:lnTo>
                  <a:lnTo>
                    <a:pt x="2628" y="1546"/>
                  </a:lnTo>
                  <a:lnTo>
                    <a:pt x="2620" y="1548"/>
                  </a:lnTo>
                  <a:lnTo>
                    <a:pt x="2612" y="1550"/>
                  </a:lnTo>
                  <a:lnTo>
                    <a:pt x="2612" y="1550"/>
                  </a:lnTo>
                  <a:lnTo>
                    <a:pt x="2612" y="1550"/>
                  </a:lnTo>
                  <a:lnTo>
                    <a:pt x="2614" y="1550"/>
                  </a:lnTo>
                  <a:lnTo>
                    <a:pt x="2620" y="1544"/>
                  </a:lnTo>
                  <a:lnTo>
                    <a:pt x="2626" y="1536"/>
                  </a:lnTo>
                  <a:lnTo>
                    <a:pt x="2626" y="1536"/>
                  </a:lnTo>
                  <a:lnTo>
                    <a:pt x="2602" y="1540"/>
                  </a:lnTo>
                  <a:lnTo>
                    <a:pt x="2602" y="1540"/>
                  </a:lnTo>
                  <a:lnTo>
                    <a:pt x="2628" y="1534"/>
                  </a:lnTo>
                  <a:lnTo>
                    <a:pt x="2644" y="1530"/>
                  </a:lnTo>
                  <a:lnTo>
                    <a:pt x="2650" y="1530"/>
                  </a:lnTo>
                  <a:lnTo>
                    <a:pt x="2650" y="1532"/>
                  </a:lnTo>
                  <a:lnTo>
                    <a:pt x="2650" y="1534"/>
                  </a:lnTo>
                  <a:lnTo>
                    <a:pt x="2640" y="1540"/>
                  </a:lnTo>
                  <a:lnTo>
                    <a:pt x="2636" y="1544"/>
                  </a:lnTo>
                  <a:lnTo>
                    <a:pt x="2634" y="1544"/>
                  </a:lnTo>
                  <a:lnTo>
                    <a:pt x="2634" y="1544"/>
                  </a:lnTo>
                  <a:lnTo>
                    <a:pt x="2636" y="1544"/>
                  </a:lnTo>
                  <a:lnTo>
                    <a:pt x="2634" y="1544"/>
                  </a:lnTo>
                  <a:lnTo>
                    <a:pt x="2634" y="1544"/>
                  </a:lnTo>
                  <a:close/>
                  <a:moveTo>
                    <a:pt x="2668" y="384"/>
                  </a:moveTo>
                  <a:lnTo>
                    <a:pt x="2668" y="384"/>
                  </a:lnTo>
                  <a:lnTo>
                    <a:pt x="2654" y="392"/>
                  </a:lnTo>
                  <a:lnTo>
                    <a:pt x="2640" y="396"/>
                  </a:lnTo>
                  <a:lnTo>
                    <a:pt x="2630" y="396"/>
                  </a:lnTo>
                  <a:lnTo>
                    <a:pt x="2620" y="396"/>
                  </a:lnTo>
                  <a:lnTo>
                    <a:pt x="2610" y="392"/>
                  </a:lnTo>
                  <a:lnTo>
                    <a:pt x="2602" y="388"/>
                  </a:lnTo>
                  <a:lnTo>
                    <a:pt x="2588" y="376"/>
                  </a:lnTo>
                  <a:lnTo>
                    <a:pt x="2588" y="376"/>
                  </a:lnTo>
                  <a:lnTo>
                    <a:pt x="2596" y="372"/>
                  </a:lnTo>
                  <a:lnTo>
                    <a:pt x="2610" y="364"/>
                  </a:lnTo>
                  <a:lnTo>
                    <a:pt x="2626" y="354"/>
                  </a:lnTo>
                  <a:lnTo>
                    <a:pt x="2644" y="346"/>
                  </a:lnTo>
                  <a:lnTo>
                    <a:pt x="2652" y="342"/>
                  </a:lnTo>
                  <a:lnTo>
                    <a:pt x="2658" y="342"/>
                  </a:lnTo>
                  <a:lnTo>
                    <a:pt x="2664" y="342"/>
                  </a:lnTo>
                  <a:lnTo>
                    <a:pt x="2670" y="344"/>
                  </a:lnTo>
                  <a:lnTo>
                    <a:pt x="2672" y="350"/>
                  </a:lnTo>
                  <a:lnTo>
                    <a:pt x="2672" y="358"/>
                  </a:lnTo>
                  <a:lnTo>
                    <a:pt x="2672" y="370"/>
                  </a:lnTo>
                  <a:lnTo>
                    <a:pt x="2668" y="384"/>
                  </a:lnTo>
                  <a:lnTo>
                    <a:pt x="2668" y="384"/>
                  </a:lnTo>
                  <a:lnTo>
                    <a:pt x="2666" y="384"/>
                  </a:lnTo>
                  <a:lnTo>
                    <a:pt x="2666" y="384"/>
                  </a:lnTo>
                  <a:lnTo>
                    <a:pt x="2668" y="382"/>
                  </a:lnTo>
                  <a:lnTo>
                    <a:pt x="2668" y="384"/>
                  </a:lnTo>
                  <a:lnTo>
                    <a:pt x="2668" y="384"/>
                  </a:lnTo>
                  <a:close/>
                  <a:moveTo>
                    <a:pt x="2688" y="152"/>
                  </a:moveTo>
                  <a:lnTo>
                    <a:pt x="2688" y="152"/>
                  </a:lnTo>
                  <a:lnTo>
                    <a:pt x="2684" y="152"/>
                  </a:lnTo>
                  <a:lnTo>
                    <a:pt x="2684" y="152"/>
                  </a:lnTo>
                  <a:lnTo>
                    <a:pt x="2686" y="146"/>
                  </a:lnTo>
                  <a:lnTo>
                    <a:pt x="2692" y="138"/>
                  </a:lnTo>
                  <a:lnTo>
                    <a:pt x="2700" y="130"/>
                  </a:lnTo>
                  <a:lnTo>
                    <a:pt x="2708" y="124"/>
                  </a:lnTo>
                  <a:lnTo>
                    <a:pt x="2712" y="122"/>
                  </a:lnTo>
                  <a:lnTo>
                    <a:pt x="2714" y="124"/>
                  </a:lnTo>
                  <a:lnTo>
                    <a:pt x="2716" y="126"/>
                  </a:lnTo>
                  <a:lnTo>
                    <a:pt x="2716" y="132"/>
                  </a:lnTo>
                  <a:lnTo>
                    <a:pt x="2710" y="152"/>
                  </a:lnTo>
                  <a:lnTo>
                    <a:pt x="2710" y="152"/>
                  </a:lnTo>
                  <a:lnTo>
                    <a:pt x="2688" y="152"/>
                  </a:lnTo>
                  <a:lnTo>
                    <a:pt x="2688" y="152"/>
                  </a:lnTo>
                  <a:lnTo>
                    <a:pt x="2690" y="150"/>
                  </a:lnTo>
                  <a:lnTo>
                    <a:pt x="2688" y="152"/>
                  </a:lnTo>
                  <a:lnTo>
                    <a:pt x="2688" y="152"/>
                  </a:lnTo>
                  <a:close/>
                  <a:moveTo>
                    <a:pt x="2698" y="4114"/>
                  </a:moveTo>
                  <a:lnTo>
                    <a:pt x="2718" y="4114"/>
                  </a:lnTo>
                  <a:lnTo>
                    <a:pt x="2718" y="4114"/>
                  </a:lnTo>
                  <a:lnTo>
                    <a:pt x="2698" y="4114"/>
                  </a:lnTo>
                  <a:lnTo>
                    <a:pt x="2698" y="4114"/>
                  </a:lnTo>
                  <a:close/>
                  <a:moveTo>
                    <a:pt x="2708" y="2170"/>
                  </a:moveTo>
                  <a:lnTo>
                    <a:pt x="2708" y="2170"/>
                  </a:lnTo>
                  <a:lnTo>
                    <a:pt x="2720" y="2158"/>
                  </a:lnTo>
                  <a:lnTo>
                    <a:pt x="2720" y="2156"/>
                  </a:lnTo>
                  <a:lnTo>
                    <a:pt x="2718" y="2156"/>
                  </a:lnTo>
                  <a:lnTo>
                    <a:pt x="2710" y="2158"/>
                  </a:lnTo>
                  <a:lnTo>
                    <a:pt x="2706" y="2158"/>
                  </a:lnTo>
                  <a:lnTo>
                    <a:pt x="2702" y="2156"/>
                  </a:lnTo>
                  <a:lnTo>
                    <a:pt x="2702" y="2156"/>
                  </a:lnTo>
                  <a:lnTo>
                    <a:pt x="2712" y="2150"/>
                  </a:lnTo>
                  <a:lnTo>
                    <a:pt x="2722" y="2146"/>
                  </a:lnTo>
                  <a:lnTo>
                    <a:pt x="2728" y="2148"/>
                  </a:lnTo>
                  <a:lnTo>
                    <a:pt x="2734" y="2150"/>
                  </a:lnTo>
                  <a:lnTo>
                    <a:pt x="2734" y="2156"/>
                  </a:lnTo>
                  <a:lnTo>
                    <a:pt x="2730" y="2160"/>
                  </a:lnTo>
                  <a:lnTo>
                    <a:pt x="2722" y="2166"/>
                  </a:lnTo>
                  <a:lnTo>
                    <a:pt x="2708" y="2170"/>
                  </a:lnTo>
                  <a:lnTo>
                    <a:pt x="2708" y="2170"/>
                  </a:lnTo>
                  <a:lnTo>
                    <a:pt x="2710" y="2168"/>
                  </a:lnTo>
                  <a:lnTo>
                    <a:pt x="2714" y="2168"/>
                  </a:lnTo>
                  <a:lnTo>
                    <a:pt x="2712" y="2168"/>
                  </a:lnTo>
                  <a:lnTo>
                    <a:pt x="2708" y="2170"/>
                  </a:lnTo>
                  <a:lnTo>
                    <a:pt x="2708" y="2170"/>
                  </a:lnTo>
                  <a:close/>
                  <a:moveTo>
                    <a:pt x="2754" y="196"/>
                  </a:moveTo>
                  <a:lnTo>
                    <a:pt x="2754" y="196"/>
                  </a:lnTo>
                  <a:lnTo>
                    <a:pt x="2730" y="196"/>
                  </a:lnTo>
                  <a:lnTo>
                    <a:pt x="2714" y="194"/>
                  </a:lnTo>
                  <a:lnTo>
                    <a:pt x="2704" y="192"/>
                  </a:lnTo>
                  <a:lnTo>
                    <a:pt x="2698" y="188"/>
                  </a:lnTo>
                  <a:lnTo>
                    <a:pt x="2698" y="186"/>
                  </a:lnTo>
                  <a:lnTo>
                    <a:pt x="2704" y="182"/>
                  </a:lnTo>
                  <a:lnTo>
                    <a:pt x="2718" y="176"/>
                  </a:lnTo>
                  <a:lnTo>
                    <a:pt x="2738" y="172"/>
                  </a:lnTo>
                  <a:lnTo>
                    <a:pt x="2748" y="172"/>
                  </a:lnTo>
                  <a:lnTo>
                    <a:pt x="2756" y="172"/>
                  </a:lnTo>
                  <a:lnTo>
                    <a:pt x="2762" y="176"/>
                  </a:lnTo>
                  <a:lnTo>
                    <a:pt x="2764" y="180"/>
                  </a:lnTo>
                  <a:lnTo>
                    <a:pt x="2760" y="186"/>
                  </a:lnTo>
                  <a:lnTo>
                    <a:pt x="2754" y="196"/>
                  </a:lnTo>
                  <a:lnTo>
                    <a:pt x="2754" y="196"/>
                  </a:lnTo>
                  <a:lnTo>
                    <a:pt x="2756" y="192"/>
                  </a:lnTo>
                  <a:lnTo>
                    <a:pt x="2754" y="196"/>
                  </a:lnTo>
                  <a:lnTo>
                    <a:pt x="2754" y="196"/>
                  </a:lnTo>
                  <a:close/>
                  <a:moveTo>
                    <a:pt x="3258" y="44"/>
                  </a:moveTo>
                  <a:lnTo>
                    <a:pt x="3258" y="44"/>
                  </a:lnTo>
                  <a:lnTo>
                    <a:pt x="3296" y="42"/>
                  </a:lnTo>
                  <a:lnTo>
                    <a:pt x="3296" y="42"/>
                  </a:lnTo>
                  <a:lnTo>
                    <a:pt x="3264" y="42"/>
                  </a:lnTo>
                  <a:lnTo>
                    <a:pt x="3280" y="40"/>
                  </a:lnTo>
                  <a:lnTo>
                    <a:pt x="3314" y="38"/>
                  </a:lnTo>
                  <a:lnTo>
                    <a:pt x="3326" y="38"/>
                  </a:lnTo>
                  <a:lnTo>
                    <a:pt x="3332" y="40"/>
                  </a:lnTo>
                  <a:lnTo>
                    <a:pt x="3332" y="40"/>
                  </a:lnTo>
                  <a:lnTo>
                    <a:pt x="3324" y="44"/>
                  </a:lnTo>
                  <a:lnTo>
                    <a:pt x="3318" y="48"/>
                  </a:lnTo>
                  <a:lnTo>
                    <a:pt x="3310" y="48"/>
                  </a:lnTo>
                  <a:lnTo>
                    <a:pt x="3308" y="48"/>
                  </a:lnTo>
                  <a:lnTo>
                    <a:pt x="3310" y="48"/>
                  </a:lnTo>
                  <a:lnTo>
                    <a:pt x="3328" y="50"/>
                  </a:lnTo>
                  <a:lnTo>
                    <a:pt x="3328" y="50"/>
                  </a:lnTo>
                  <a:lnTo>
                    <a:pt x="3262" y="56"/>
                  </a:lnTo>
                  <a:lnTo>
                    <a:pt x="3248" y="56"/>
                  </a:lnTo>
                  <a:lnTo>
                    <a:pt x="3240" y="54"/>
                  </a:lnTo>
                  <a:lnTo>
                    <a:pt x="3240" y="52"/>
                  </a:lnTo>
                  <a:lnTo>
                    <a:pt x="3244" y="50"/>
                  </a:lnTo>
                  <a:lnTo>
                    <a:pt x="3258" y="44"/>
                  </a:lnTo>
                  <a:lnTo>
                    <a:pt x="3258" y="44"/>
                  </a:lnTo>
                  <a:lnTo>
                    <a:pt x="3256" y="44"/>
                  </a:lnTo>
                  <a:lnTo>
                    <a:pt x="3258" y="44"/>
                  </a:lnTo>
                  <a:lnTo>
                    <a:pt x="3258" y="44"/>
                  </a:lnTo>
                  <a:close/>
                  <a:moveTo>
                    <a:pt x="2852" y="50"/>
                  </a:moveTo>
                  <a:lnTo>
                    <a:pt x="2830" y="50"/>
                  </a:lnTo>
                  <a:lnTo>
                    <a:pt x="2830" y="50"/>
                  </a:lnTo>
                  <a:lnTo>
                    <a:pt x="2852" y="50"/>
                  </a:lnTo>
                  <a:lnTo>
                    <a:pt x="2852" y="50"/>
                  </a:lnTo>
                  <a:close/>
                  <a:moveTo>
                    <a:pt x="2760" y="1600"/>
                  </a:moveTo>
                  <a:lnTo>
                    <a:pt x="2760" y="1600"/>
                  </a:lnTo>
                  <a:lnTo>
                    <a:pt x="2770" y="1594"/>
                  </a:lnTo>
                  <a:lnTo>
                    <a:pt x="2772" y="1592"/>
                  </a:lnTo>
                  <a:lnTo>
                    <a:pt x="2772" y="1594"/>
                  </a:lnTo>
                  <a:lnTo>
                    <a:pt x="2776" y="1598"/>
                  </a:lnTo>
                  <a:lnTo>
                    <a:pt x="2780" y="1600"/>
                  </a:lnTo>
                  <a:lnTo>
                    <a:pt x="2790" y="1602"/>
                  </a:lnTo>
                  <a:lnTo>
                    <a:pt x="2790" y="1602"/>
                  </a:lnTo>
                  <a:lnTo>
                    <a:pt x="2792" y="1600"/>
                  </a:lnTo>
                  <a:lnTo>
                    <a:pt x="2794" y="1596"/>
                  </a:lnTo>
                  <a:lnTo>
                    <a:pt x="2792" y="1596"/>
                  </a:lnTo>
                  <a:lnTo>
                    <a:pt x="2790" y="1594"/>
                  </a:lnTo>
                  <a:lnTo>
                    <a:pt x="2782" y="1594"/>
                  </a:lnTo>
                  <a:lnTo>
                    <a:pt x="2778" y="1592"/>
                  </a:lnTo>
                  <a:lnTo>
                    <a:pt x="2778" y="1592"/>
                  </a:lnTo>
                  <a:lnTo>
                    <a:pt x="2784" y="1588"/>
                  </a:lnTo>
                  <a:lnTo>
                    <a:pt x="2790" y="1586"/>
                  </a:lnTo>
                  <a:lnTo>
                    <a:pt x="2798" y="1586"/>
                  </a:lnTo>
                  <a:lnTo>
                    <a:pt x="2806" y="1588"/>
                  </a:lnTo>
                  <a:lnTo>
                    <a:pt x="2806" y="1588"/>
                  </a:lnTo>
                  <a:lnTo>
                    <a:pt x="2808" y="1592"/>
                  </a:lnTo>
                  <a:lnTo>
                    <a:pt x="2808" y="1596"/>
                  </a:lnTo>
                  <a:lnTo>
                    <a:pt x="2808" y="1598"/>
                  </a:lnTo>
                  <a:lnTo>
                    <a:pt x="2806" y="1600"/>
                  </a:lnTo>
                  <a:lnTo>
                    <a:pt x="2798" y="1604"/>
                  </a:lnTo>
                  <a:lnTo>
                    <a:pt x="2788" y="1604"/>
                  </a:lnTo>
                  <a:lnTo>
                    <a:pt x="2770" y="1602"/>
                  </a:lnTo>
                  <a:lnTo>
                    <a:pt x="2760" y="1600"/>
                  </a:lnTo>
                  <a:lnTo>
                    <a:pt x="2760" y="1600"/>
                  </a:lnTo>
                  <a:lnTo>
                    <a:pt x="2766" y="1600"/>
                  </a:lnTo>
                  <a:lnTo>
                    <a:pt x="2760" y="1600"/>
                  </a:lnTo>
                  <a:lnTo>
                    <a:pt x="2760" y="1600"/>
                  </a:lnTo>
                  <a:close/>
                  <a:moveTo>
                    <a:pt x="2780" y="4114"/>
                  </a:moveTo>
                  <a:lnTo>
                    <a:pt x="2802" y="4114"/>
                  </a:lnTo>
                  <a:lnTo>
                    <a:pt x="2802" y="4114"/>
                  </a:lnTo>
                  <a:lnTo>
                    <a:pt x="2780" y="4114"/>
                  </a:lnTo>
                  <a:lnTo>
                    <a:pt x="2780" y="4114"/>
                  </a:lnTo>
                  <a:close/>
                  <a:moveTo>
                    <a:pt x="2834" y="2090"/>
                  </a:moveTo>
                  <a:lnTo>
                    <a:pt x="2834" y="2090"/>
                  </a:lnTo>
                  <a:lnTo>
                    <a:pt x="2818" y="2096"/>
                  </a:lnTo>
                  <a:lnTo>
                    <a:pt x="2810" y="2098"/>
                  </a:lnTo>
                  <a:lnTo>
                    <a:pt x="2806" y="2102"/>
                  </a:lnTo>
                  <a:lnTo>
                    <a:pt x="2792" y="2106"/>
                  </a:lnTo>
                  <a:lnTo>
                    <a:pt x="2792" y="2106"/>
                  </a:lnTo>
                  <a:lnTo>
                    <a:pt x="2798" y="2102"/>
                  </a:lnTo>
                  <a:lnTo>
                    <a:pt x="2800" y="2100"/>
                  </a:lnTo>
                  <a:lnTo>
                    <a:pt x="2798" y="2098"/>
                  </a:lnTo>
                  <a:lnTo>
                    <a:pt x="2792" y="2096"/>
                  </a:lnTo>
                  <a:lnTo>
                    <a:pt x="2780" y="2096"/>
                  </a:lnTo>
                  <a:lnTo>
                    <a:pt x="2780" y="2096"/>
                  </a:lnTo>
                  <a:lnTo>
                    <a:pt x="2784" y="2092"/>
                  </a:lnTo>
                  <a:lnTo>
                    <a:pt x="2786" y="2090"/>
                  </a:lnTo>
                  <a:lnTo>
                    <a:pt x="2782" y="2086"/>
                  </a:lnTo>
                  <a:lnTo>
                    <a:pt x="2776" y="2084"/>
                  </a:lnTo>
                  <a:lnTo>
                    <a:pt x="2776" y="2084"/>
                  </a:lnTo>
                  <a:lnTo>
                    <a:pt x="2786" y="2074"/>
                  </a:lnTo>
                  <a:lnTo>
                    <a:pt x="2798" y="2066"/>
                  </a:lnTo>
                  <a:lnTo>
                    <a:pt x="2806" y="2062"/>
                  </a:lnTo>
                  <a:lnTo>
                    <a:pt x="2814" y="2062"/>
                  </a:lnTo>
                  <a:lnTo>
                    <a:pt x="2822" y="2064"/>
                  </a:lnTo>
                  <a:lnTo>
                    <a:pt x="2826" y="2070"/>
                  </a:lnTo>
                  <a:lnTo>
                    <a:pt x="2830" y="2078"/>
                  </a:lnTo>
                  <a:lnTo>
                    <a:pt x="2834" y="2090"/>
                  </a:lnTo>
                  <a:lnTo>
                    <a:pt x="2834" y="2090"/>
                  </a:lnTo>
                  <a:lnTo>
                    <a:pt x="2832" y="2090"/>
                  </a:lnTo>
                  <a:lnTo>
                    <a:pt x="2830" y="2090"/>
                  </a:lnTo>
                  <a:lnTo>
                    <a:pt x="2832" y="2088"/>
                  </a:lnTo>
                  <a:lnTo>
                    <a:pt x="2834" y="2086"/>
                  </a:lnTo>
                  <a:lnTo>
                    <a:pt x="2834" y="2090"/>
                  </a:lnTo>
                  <a:lnTo>
                    <a:pt x="2834" y="2090"/>
                  </a:lnTo>
                  <a:close/>
                  <a:moveTo>
                    <a:pt x="2870" y="270"/>
                  </a:moveTo>
                  <a:lnTo>
                    <a:pt x="2870" y="270"/>
                  </a:lnTo>
                  <a:lnTo>
                    <a:pt x="2862" y="258"/>
                  </a:lnTo>
                  <a:lnTo>
                    <a:pt x="2850" y="246"/>
                  </a:lnTo>
                  <a:lnTo>
                    <a:pt x="2838" y="234"/>
                  </a:lnTo>
                  <a:lnTo>
                    <a:pt x="2830" y="224"/>
                  </a:lnTo>
                  <a:lnTo>
                    <a:pt x="2826" y="216"/>
                  </a:lnTo>
                  <a:lnTo>
                    <a:pt x="2824" y="210"/>
                  </a:lnTo>
                  <a:lnTo>
                    <a:pt x="2824" y="204"/>
                  </a:lnTo>
                  <a:lnTo>
                    <a:pt x="2824" y="196"/>
                  </a:lnTo>
                  <a:lnTo>
                    <a:pt x="2828" y="186"/>
                  </a:lnTo>
                  <a:lnTo>
                    <a:pt x="2832" y="176"/>
                  </a:lnTo>
                  <a:lnTo>
                    <a:pt x="2840" y="166"/>
                  </a:lnTo>
                  <a:lnTo>
                    <a:pt x="2850" y="154"/>
                  </a:lnTo>
                  <a:lnTo>
                    <a:pt x="2850" y="154"/>
                  </a:lnTo>
                  <a:lnTo>
                    <a:pt x="2870" y="152"/>
                  </a:lnTo>
                  <a:lnTo>
                    <a:pt x="2890" y="156"/>
                  </a:lnTo>
                  <a:lnTo>
                    <a:pt x="2906" y="160"/>
                  </a:lnTo>
                  <a:lnTo>
                    <a:pt x="2920" y="168"/>
                  </a:lnTo>
                  <a:lnTo>
                    <a:pt x="2930" y="180"/>
                  </a:lnTo>
                  <a:lnTo>
                    <a:pt x="2940" y="194"/>
                  </a:lnTo>
                  <a:lnTo>
                    <a:pt x="2948" y="208"/>
                  </a:lnTo>
                  <a:lnTo>
                    <a:pt x="2952" y="226"/>
                  </a:lnTo>
                  <a:lnTo>
                    <a:pt x="2952" y="226"/>
                  </a:lnTo>
                  <a:lnTo>
                    <a:pt x="2938" y="238"/>
                  </a:lnTo>
                  <a:lnTo>
                    <a:pt x="2918" y="250"/>
                  </a:lnTo>
                  <a:lnTo>
                    <a:pt x="2896" y="260"/>
                  </a:lnTo>
                  <a:lnTo>
                    <a:pt x="2870" y="270"/>
                  </a:lnTo>
                  <a:lnTo>
                    <a:pt x="2870" y="270"/>
                  </a:lnTo>
                  <a:lnTo>
                    <a:pt x="2870" y="270"/>
                  </a:lnTo>
                  <a:lnTo>
                    <a:pt x="2872" y="270"/>
                  </a:lnTo>
                  <a:lnTo>
                    <a:pt x="2872" y="270"/>
                  </a:lnTo>
                  <a:lnTo>
                    <a:pt x="2870" y="270"/>
                  </a:lnTo>
                  <a:lnTo>
                    <a:pt x="2870" y="270"/>
                  </a:lnTo>
                  <a:close/>
                  <a:moveTo>
                    <a:pt x="2914" y="50"/>
                  </a:moveTo>
                  <a:lnTo>
                    <a:pt x="2914" y="50"/>
                  </a:lnTo>
                  <a:lnTo>
                    <a:pt x="2934" y="50"/>
                  </a:lnTo>
                  <a:lnTo>
                    <a:pt x="2914" y="50"/>
                  </a:lnTo>
                  <a:close/>
                  <a:moveTo>
                    <a:pt x="2990" y="1668"/>
                  </a:moveTo>
                  <a:lnTo>
                    <a:pt x="2990" y="1668"/>
                  </a:lnTo>
                  <a:lnTo>
                    <a:pt x="2974" y="1676"/>
                  </a:lnTo>
                  <a:lnTo>
                    <a:pt x="2958" y="1678"/>
                  </a:lnTo>
                  <a:lnTo>
                    <a:pt x="2942" y="1678"/>
                  </a:lnTo>
                  <a:lnTo>
                    <a:pt x="2928" y="1674"/>
                  </a:lnTo>
                  <a:lnTo>
                    <a:pt x="2914" y="1668"/>
                  </a:lnTo>
                  <a:lnTo>
                    <a:pt x="2902" y="1662"/>
                  </a:lnTo>
                  <a:lnTo>
                    <a:pt x="2892" y="1654"/>
                  </a:lnTo>
                  <a:lnTo>
                    <a:pt x="2886" y="1646"/>
                  </a:lnTo>
                  <a:lnTo>
                    <a:pt x="2886" y="1646"/>
                  </a:lnTo>
                  <a:lnTo>
                    <a:pt x="2894" y="1634"/>
                  </a:lnTo>
                  <a:lnTo>
                    <a:pt x="2904" y="1626"/>
                  </a:lnTo>
                  <a:lnTo>
                    <a:pt x="2912" y="1620"/>
                  </a:lnTo>
                  <a:lnTo>
                    <a:pt x="2922" y="1616"/>
                  </a:lnTo>
                  <a:lnTo>
                    <a:pt x="2932" y="1614"/>
                  </a:lnTo>
                  <a:lnTo>
                    <a:pt x="2942" y="1614"/>
                  </a:lnTo>
                  <a:lnTo>
                    <a:pt x="2952" y="1616"/>
                  </a:lnTo>
                  <a:lnTo>
                    <a:pt x="2962" y="1618"/>
                  </a:lnTo>
                  <a:lnTo>
                    <a:pt x="2970" y="1622"/>
                  </a:lnTo>
                  <a:lnTo>
                    <a:pt x="2978" y="1628"/>
                  </a:lnTo>
                  <a:lnTo>
                    <a:pt x="2984" y="1634"/>
                  </a:lnTo>
                  <a:lnTo>
                    <a:pt x="2988" y="1640"/>
                  </a:lnTo>
                  <a:lnTo>
                    <a:pt x="2992" y="1646"/>
                  </a:lnTo>
                  <a:lnTo>
                    <a:pt x="2994" y="1654"/>
                  </a:lnTo>
                  <a:lnTo>
                    <a:pt x="2994" y="1662"/>
                  </a:lnTo>
                  <a:lnTo>
                    <a:pt x="2990" y="1668"/>
                  </a:lnTo>
                  <a:lnTo>
                    <a:pt x="2990" y="1668"/>
                  </a:lnTo>
                  <a:lnTo>
                    <a:pt x="2986" y="1670"/>
                  </a:lnTo>
                  <a:lnTo>
                    <a:pt x="2984" y="1670"/>
                  </a:lnTo>
                  <a:lnTo>
                    <a:pt x="2986" y="1666"/>
                  </a:lnTo>
                  <a:lnTo>
                    <a:pt x="2992" y="1664"/>
                  </a:lnTo>
                  <a:lnTo>
                    <a:pt x="2992" y="1664"/>
                  </a:lnTo>
                  <a:lnTo>
                    <a:pt x="2990" y="1668"/>
                  </a:lnTo>
                  <a:lnTo>
                    <a:pt x="2990" y="1668"/>
                  </a:lnTo>
                  <a:close/>
                  <a:moveTo>
                    <a:pt x="3004" y="1824"/>
                  </a:moveTo>
                  <a:lnTo>
                    <a:pt x="3004" y="1824"/>
                  </a:lnTo>
                  <a:lnTo>
                    <a:pt x="3010" y="1822"/>
                  </a:lnTo>
                  <a:lnTo>
                    <a:pt x="3004" y="1824"/>
                  </a:lnTo>
                  <a:lnTo>
                    <a:pt x="3004" y="1824"/>
                  </a:lnTo>
                  <a:close/>
                  <a:moveTo>
                    <a:pt x="3076" y="4092"/>
                  </a:moveTo>
                  <a:lnTo>
                    <a:pt x="3076" y="4092"/>
                  </a:lnTo>
                  <a:lnTo>
                    <a:pt x="3076" y="4088"/>
                  </a:lnTo>
                  <a:lnTo>
                    <a:pt x="3076" y="4086"/>
                  </a:lnTo>
                  <a:lnTo>
                    <a:pt x="3078" y="4086"/>
                  </a:lnTo>
                  <a:lnTo>
                    <a:pt x="3080" y="4086"/>
                  </a:lnTo>
                  <a:lnTo>
                    <a:pt x="3082" y="4088"/>
                  </a:lnTo>
                  <a:lnTo>
                    <a:pt x="3082" y="4090"/>
                  </a:lnTo>
                  <a:lnTo>
                    <a:pt x="3080" y="4092"/>
                  </a:lnTo>
                  <a:lnTo>
                    <a:pt x="3076" y="4092"/>
                  </a:lnTo>
                  <a:lnTo>
                    <a:pt x="3076" y="4092"/>
                  </a:lnTo>
                  <a:lnTo>
                    <a:pt x="3076" y="4092"/>
                  </a:lnTo>
                  <a:lnTo>
                    <a:pt x="3078" y="4092"/>
                  </a:lnTo>
                  <a:lnTo>
                    <a:pt x="3078" y="4092"/>
                  </a:lnTo>
                  <a:lnTo>
                    <a:pt x="3076" y="4092"/>
                  </a:lnTo>
                  <a:lnTo>
                    <a:pt x="3076" y="4092"/>
                  </a:lnTo>
                  <a:close/>
                  <a:moveTo>
                    <a:pt x="3160" y="2112"/>
                  </a:moveTo>
                  <a:lnTo>
                    <a:pt x="3160" y="2112"/>
                  </a:lnTo>
                  <a:lnTo>
                    <a:pt x="3158" y="2116"/>
                  </a:lnTo>
                  <a:lnTo>
                    <a:pt x="3152" y="2120"/>
                  </a:lnTo>
                  <a:lnTo>
                    <a:pt x="3138" y="2128"/>
                  </a:lnTo>
                  <a:lnTo>
                    <a:pt x="3120" y="2136"/>
                  </a:lnTo>
                  <a:lnTo>
                    <a:pt x="3098" y="2144"/>
                  </a:lnTo>
                  <a:lnTo>
                    <a:pt x="3028" y="2168"/>
                  </a:lnTo>
                  <a:lnTo>
                    <a:pt x="3028" y="2168"/>
                  </a:lnTo>
                  <a:lnTo>
                    <a:pt x="3024" y="2150"/>
                  </a:lnTo>
                  <a:lnTo>
                    <a:pt x="3022" y="2134"/>
                  </a:lnTo>
                  <a:lnTo>
                    <a:pt x="3022" y="2124"/>
                  </a:lnTo>
                  <a:lnTo>
                    <a:pt x="3026" y="2116"/>
                  </a:lnTo>
                  <a:lnTo>
                    <a:pt x="3032" y="2110"/>
                  </a:lnTo>
                  <a:lnTo>
                    <a:pt x="3040" y="2106"/>
                  </a:lnTo>
                  <a:lnTo>
                    <a:pt x="3048" y="2106"/>
                  </a:lnTo>
                  <a:lnTo>
                    <a:pt x="3058" y="2106"/>
                  </a:lnTo>
                  <a:lnTo>
                    <a:pt x="3078" y="2108"/>
                  </a:lnTo>
                  <a:lnTo>
                    <a:pt x="3098" y="2112"/>
                  </a:lnTo>
                  <a:lnTo>
                    <a:pt x="3114" y="2114"/>
                  </a:lnTo>
                  <a:lnTo>
                    <a:pt x="3118" y="2114"/>
                  </a:lnTo>
                  <a:lnTo>
                    <a:pt x="3122" y="2110"/>
                  </a:lnTo>
                  <a:lnTo>
                    <a:pt x="3122" y="2110"/>
                  </a:lnTo>
                  <a:lnTo>
                    <a:pt x="3126" y="2106"/>
                  </a:lnTo>
                  <a:lnTo>
                    <a:pt x="3132" y="2102"/>
                  </a:lnTo>
                  <a:lnTo>
                    <a:pt x="3140" y="2098"/>
                  </a:lnTo>
                  <a:lnTo>
                    <a:pt x="3148" y="2098"/>
                  </a:lnTo>
                  <a:lnTo>
                    <a:pt x="3156" y="2098"/>
                  </a:lnTo>
                  <a:lnTo>
                    <a:pt x="3162" y="2100"/>
                  </a:lnTo>
                  <a:lnTo>
                    <a:pt x="3164" y="2102"/>
                  </a:lnTo>
                  <a:lnTo>
                    <a:pt x="3164" y="2104"/>
                  </a:lnTo>
                  <a:lnTo>
                    <a:pt x="3160" y="2112"/>
                  </a:lnTo>
                  <a:lnTo>
                    <a:pt x="3160" y="2112"/>
                  </a:lnTo>
                  <a:lnTo>
                    <a:pt x="3158" y="2116"/>
                  </a:lnTo>
                  <a:lnTo>
                    <a:pt x="3160" y="2112"/>
                  </a:lnTo>
                  <a:lnTo>
                    <a:pt x="3160" y="2112"/>
                  </a:lnTo>
                  <a:close/>
                  <a:moveTo>
                    <a:pt x="3130" y="1738"/>
                  </a:moveTo>
                  <a:lnTo>
                    <a:pt x="3130" y="1738"/>
                  </a:lnTo>
                  <a:lnTo>
                    <a:pt x="3126" y="1740"/>
                  </a:lnTo>
                  <a:lnTo>
                    <a:pt x="3126" y="1740"/>
                  </a:lnTo>
                  <a:lnTo>
                    <a:pt x="3126" y="1742"/>
                  </a:lnTo>
                  <a:lnTo>
                    <a:pt x="3128" y="1742"/>
                  </a:lnTo>
                  <a:lnTo>
                    <a:pt x="3134" y="1738"/>
                  </a:lnTo>
                  <a:lnTo>
                    <a:pt x="3136" y="1736"/>
                  </a:lnTo>
                  <a:lnTo>
                    <a:pt x="3130" y="1738"/>
                  </a:lnTo>
                  <a:lnTo>
                    <a:pt x="3130" y="1738"/>
                  </a:lnTo>
                  <a:lnTo>
                    <a:pt x="3130" y="1738"/>
                  </a:lnTo>
                  <a:lnTo>
                    <a:pt x="3130" y="1738"/>
                  </a:lnTo>
                  <a:lnTo>
                    <a:pt x="3130" y="1738"/>
                  </a:lnTo>
                  <a:close/>
                  <a:moveTo>
                    <a:pt x="2950" y="50"/>
                  </a:moveTo>
                  <a:lnTo>
                    <a:pt x="2950" y="50"/>
                  </a:lnTo>
                  <a:lnTo>
                    <a:pt x="2898" y="46"/>
                  </a:lnTo>
                  <a:lnTo>
                    <a:pt x="2898" y="46"/>
                  </a:lnTo>
                  <a:lnTo>
                    <a:pt x="3012" y="46"/>
                  </a:lnTo>
                  <a:lnTo>
                    <a:pt x="3110" y="48"/>
                  </a:lnTo>
                  <a:lnTo>
                    <a:pt x="3110" y="48"/>
                  </a:lnTo>
                  <a:lnTo>
                    <a:pt x="3090" y="46"/>
                  </a:lnTo>
                  <a:lnTo>
                    <a:pt x="3108" y="46"/>
                  </a:lnTo>
                  <a:lnTo>
                    <a:pt x="3154" y="48"/>
                  </a:lnTo>
                  <a:lnTo>
                    <a:pt x="3154" y="48"/>
                  </a:lnTo>
                  <a:lnTo>
                    <a:pt x="3150" y="48"/>
                  </a:lnTo>
                  <a:lnTo>
                    <a:pt x="3166" y="48"/>
                  </a:lnTo>
                  <a:lnTo>
                    <a:pt x="3192" y="48"/>
                  </a:lnTo>
                  <a:lnTo>
                    <a:pt x="3214" y="50"/>
                  </a:lnTo>
                  <a:lnTo>
                    <a:pt x="3214" y="50"/>
                  </a:lnTo>
                  <a:lnTo>
                    <a:pt x="2950" y="50"/>
                  </a:lnTo>
                  <a:lnTo>
                    <a:pt x="2950" y="50"/>
                  </a:lnTo>
                  <a:lnTo>
                    <a:pt x="2946" y="48"/>
                  </a:lnTo>
                  <a:lnTo>
                    <a:pt x="2950" y="50"/>
                  </a:lnTo>
                  <a:lnTo>
                    <a:pt x="2950" y="50"/>
                  </a:lnTo>
                  <a:close/>
                  <a:moveTo>
                    <a:pt x="3268" y="1794"/>
                  </a:moveTo>
                  <a:lnTo>
                    <a:pt x="3268" y="1794"/>
                  </a:lnTo>
                  <a:lnTo>
                    <a:pt x="3254" y="1788"/>
                  </a:lnTo>
                  <a:lnTo>
                    <a:pt x="3242" y="1780"/>
                  </a:lnTo>
                  <a:lnTo>
                    <a:pt x="3214" y="1760"/>
                  </a:lnTo>
                  <a:lnTo>
                    <a:pt x="3214" y="1760"/>
                  </a:lnTo>
                  <a:lnTo>
                    <a:pt x="3216" y="1752"/>
                  </a:lnTo>
                  <a:lnTo>
                    <a:pt x="3218" y="1744"/>
                  </a:lnTo>
                  <a:lnTo>
                    <a:pt x="3224" y="1738"/>
                  </a:lnTo>
                  <a:lnTo>
                    <a:pt x="3230" y="1734"/>
                  </a:lnTo>
                  <a:lnTo>
                    <a:pt x="3240" y="1730"/>
                  </a:lnTo>
                  <a:lnTo>
                    <a:pt x="3250" y="1728"/>
                  </a:lnTo>
                  <a:lnTo>
                    <a:pt x="3270" y="1728"/>
                  </a:lnTo>
                  <a:lnTo>
                    <a:pt x="3292" y="1732"/>
                  </a:lnTo>
                  <a:lnTo>
                    <a:pt x="3312" y="1738"/>
                  </a:lnTo>
                  <a:lnTo>
                    <a:pt x="3318" y="1742"/>
                  </a:lnTo>
                  <a:lnTo>
                    <a:pt x="3324" y="1746"/>
                  </a:lnTo>
                  <a:lnTo>
                    <a:pt x="3328" y="1752"/>
                  </a:lnTo>
                  <a:lnTo>
                    <a:pt x="3330" y="1758"/>
                  </a:lnTo>
                  <a:lnTo>
                    <a:pt x="3330" y="1758"/>
                  </a:lnTo>
                  <a:lnTo>
                    <a:pt x="3326" y="1774"/>
                  </a:lnTo>
                  <a:lnTo>
                    <a:pt x="3320" y="1786"/>
                  </a:lnTo>
                  <a:lnTo>
                    <a:pt x="3314" y="1792"/>
                  </a:lnTo>
                  <a:lnTo>
                    <a:pt x="3304" y="1794"/>
                  </a:lnTo>
                  <a:lnTo>
                    <a:pt x="3294" y="1794"/>
                  </a:lnTo>
                  <a:lnTo>
                    <a:pt x="3286" y="1792"/>
                  </a:lnTo>
                  <a:lnTo>
                    <a:pt x="3276" y="1792"/>
                  </a:lnTo>
                  <a:lnTo>
                    <a:pt x="3268" y="1794"/>
                  </a:lnTo>
                  <a:lnTo>
                    <a:pt x="3268" y="1794"/>
                  </a:lnTo>
                  <a:lnTo>
                    <a:pt x="3270" y="1794"/>
                  </a:lnTo>
                  <a:lnTo>
                    <a:pt x="3268" y="1794"/>
                  </a:lnTo>
                  <a:lnTo>
                    <a:pt x="3268" y="1794"/>
                  </a:lnTo>
                  <a:close/>
                  <a:moveTo>
                    <a:pt x="3292" y="2954"/>
                  </a:moveTo>
                  <a:lnTo>
                    <a:pt x="3292" y="2954"/>
                  </a:lnTo>
                  <a:lnTo>
                    <a:pt x="3312" y="2942"/>
                  </a:lnTo>
                  <a:lnTo>
                    <a:pt x="3292" y="2954"/>
                  </a:lnTo>
                  <a:lnTo>
                    <a:pt x="3292" y="2954"/>
                  </a:lnTo>
                  <a:lnTo>
                    <a:pt x="3294" y="2954"/>
                  </a:lnTo>
                  <a:lnTo>
                    <a:pt x="3292" y="2954"/>
                  </a:lnTo>
                  <a:lnTo>
                    <a:pt x="3292" y="2954"/>
                  </a:lnTo>
                  <a:close/>
                  <a:moveTo>
                    <a:pt x="3348" y="2190"/>
                  </a:moveTo>
                  <a:lnTo>
                    <a:pt x="3348" y="2190"/>
                  </a:lnTo>
                  <a:lnTo>
                    <a:pt x="3346" y="2190"/>
                  </a:lnTo>
                  <a:lnTo>
                    <a:pt x="3340" y="2190"/>
                  </a:lnTo>
                  <a:lnTo>
                    <a:pt x="3330" y="2194"/>
                  </a:lnTo>
                  <a:lnTo>
                    <a:pt x="3312" y="2202"/>
                  </a:lnTo>
                  <a:lnTo>
                    <a:pt x="3312" y="2202"/>
                  </a:lnTo>
                  <a:lnTo>
                    <a:pt x="3308" y="2190"/>
                  </a:lnTo>
                  <a:lnTo>
                    <a:pt x="3308" y="2176"/>
                  </a:lnTo>
                  <a:lnTo>
                    <a:pt x="3310" y="2158"/>
                  </a:lnTo>
                  <a:lnTo>
                    <a:pt x="3316" y="2140"/>
                  </a:lnTo>
                  <a:lnTo>
                    <a:pt x="3320" y="2134"/>
                  </a:lnTo>
                  <a:lnTo>
                    <a:pt x="3326" y="2128"/>
                  </a:lnTo>
                  <a:lnTo>
                    <a:pt x="3332" y="2122"/>
                  </a:lnTo>
                  <a:lnTo>
                    <a:pt x="3340" y="2120"/>
                  </a:lnTo>
                  <a:lnTo>
                    <a:pt x="3348" y="2120"/>
                  </a:lnTo>
                  <a:lnTo>
                    <a:pt x="3356" y="2120"/>
                  </a:lnTo>
                  <a:lnTo>
                    <a:pt x="3366" y="2126"/>
                  </a:lnTo>
                  <a:lnTo>
                    <a:pt x="3378" y="2132"/>
                  </a:lnTo>
                  <a:lnTo>
                    <a:pt x="3378" y="2132"/>
                  </a:lnTo>
                  <a:lnTo>
                    <a:pt x="3348" y="2190"/>
                  </a:lnTo>
                  <a:lnTo>
                    <a:pt x="3348" y="2190"/>
                  </a:lnTo>
                  <a:lnTo>
                    <a:pt x="3348" y="2188"/>
                  </a:lnTo>
                  <a:lnTo>
                    <a:pt x="3348" y="2186"/>
                  </a:lnTo>
                  <a:lnTo>
                    <a:pt x="3352" y="2182"/>
                  </a:lnTo>
                  <a:lnTo>
                    <a:pt x="3354" y="2182"/>
                  </a:lnTo>
                  <a:lnTo>
                    <a:pt x="3354" y="2182"/>
                  </a:lnTo>
                  <a:lnTo>
                    <a:pt x="3348" y="2190"/>
                  </a:lnTo>
                  <a:lnTo>
                    <a:pt x="3348" y="2190"/>
                  </a:lnTo>
                  <a:close/>
                  <a:moveTo>
                    <a:pt x="3458" y="50"/>
                  </a:moveTo>
                  <a:lnTo>
                    <a:pt x="3458" y="50"/>
                  </a:lnTo>
                  <a:lnTo>
                    <a:pt x="3404" y="50"/>
                  </a:lnTo>
                  <a:lnTo>
                    <a:pt x="3350" y="50"/>
                  </a:lnTo>
                  <a:lnTo>
                    <a:pt x="3350" y="50"/>
                  </a:lnTo>
                  <a:lnTo>
                    <a:pt x="3366" y="48"/>
                  </a:lnTo>
                  <a:lnTo>
                    <a:pt x="3380" y="48"/>
                  </a:lnTo>
                  <a:lnTo>
                    <a:pt x="3410" y="48"/>
                  </a:lnTo>
                  <a:lnTo>
                    <a:pt x="3410" y="48"/>
                  </a:lnTo>
                  <a:lnTo>
                    <a:pt x="3384" y="42"/>
                  </a:lnTo>
                  <a:lnTo>
                    <a:pt x="3384" y="42"/>
                  </a:lnTo>
                  <a:lnTo>
                    <a:pt x="3420" y="46"/>
                  </a:lnTo>
                  <a:lnTo>
                    <a:pt x="3446" y="48"/>
                  </a:lnTo>
                  <a:lnTo>
                    <a:pt x="3458" y="50"/>
                  </a:lnTo>
                  <a:lnTo>
                    <a:pt x="3458" y="50"/>
                  </a:lnTo>
                  <a:lnTo>
                    <a:pt x="3460" y="48"/>
                  </a:lnTo>
                  <a:lnTo>
                    <a:pt x="3458" y="50"/>
                  </a:lnTo>
                  <a:lnTo>
                    <a:pt x="3458" y="50"/>
                  </a:lnTo>
                  <a:close/>
                  <a:moveTo>
                    <a:pt x="3796" y="1932"/>
                  </a:moveTo>
                  <a:lnTo>
                    <a:pt x="3796" y="1932"/>
                  </a:lnTo>
                  <a:lnTo>
                    <a:pt x="3800" y="1922"/>
                  </a:lnTo>
                  <a:lnTo>
                    <a:pt x="3804" y="1914"/>
                  </a:lnTo>
                  <a:lnTo>
                    <a:pt x="3812" y="1908"/>
                  </a:lnTo>
                  <a:lnTo>
                    <a:pt x="3820" y="1906"/>
                  </a:lnTo>
                  <a:lnTo>
                    <a:pt x="3828" y="1904"/>
                  </a:lnTo>
                  <a:lnTo>
                    <a:pt x="3838" y="1904"/>
                  </a:lnTo>
                  <a:lnTo>
                    <a:pt x="3848" y="1906"/>
                  </a:lnTo>
                  <a:lnTo>
                    <a:pt x="3856" y="1908"/>
                  </a:lnTo>
                  <a:lnTo>
                    <a:pt x="3866" y="1914"/>
                  </a:lnTo>
                  <a:lnTo>
                    <a:pt x="3874" y="1920"/>
                  </a:lnTo>
                  <a:lnTo>
                    <a:pt x="3880" y="1928"/>
                  </a:lnTo>
                  <a:lnTo>
                    <a:pt x="3886" y="1936"/>
                  </a:lnTo>
                  <a:lnTo>
                    <a:pt x="3888" y="1946"/>
                  </a:lnTo>
                  <a:lnTo>
                    <a:pt x="3890" y="1956"/>
                  </a:lnTo>
                  <a:lnTo>
                    <a:pt x="3888" y="1968"/>
                  </a:lnTo>
                  <a:lnTo>
                    <a:pt x="3884" y="1980"/>
                  </a:lnTo>
                  <a:lnTo>
                    <a:pt x="3884" y="1980"/>
                  </a:lnTo>
                  <a:lnTo>
                    <a:pt x="3878" y="1992"/>
                  </a:lnTo>
                  <a:lnTo>
                    <a:pt x="3870" y="2000"/>
                  </a:lnTo>
                  <a:lnTo>
                    <a:pt x="3862" y="2006"/>
                  </a:lnTo>
                  <a:lnTo>
                    <a:pt x="3854" y="2008"/>
                  </a:lnTo>
                  <a:lnTo>
                    <a:pt x="3846" y="2008"/>
                  </a:lnTo>
                  <a:lnTo>
                    <a:pt x="3840" y="2006"/>
                  </a:lnTo>
                  <a:lnTo>
                    <a:pt x="3832" y="2002"/>
                  </a:lnTo>
                  <a:lnTo>
                    <a:pt x="3824" y="1996"/>
                  </a:lnTo>
                  <a:lnTo>
                    <a:pt x="3812" y="1982"/>
                  </a:lnTo>
                  <a:lnTo>
                    <a:pt x="3802" y="1964"/>
                  </a:lnTo>
                  <a:lnTo>
                    <a:pt x="3796" y="1948"/>
                  </a:lnTo>
                  <a:lnTo>
                    <a:pt x="3796" y="1940"/>
                  </a:lnTo>
                  <a:lnTo>
                    <a:pt x="3796" y="1932"/>
                  </a:lnTo>
                  <a:lnTo>
                    <a:pt x="3796" y="1932"/>
                  </a:lnTo>
                  <a:lnTo>
                    <a:pt x="3798" y="1928"/>
                  </a:lnTo>
                  <a:lnTo>
                    <a:pt x="3796" y="1932"/>
                  </a:lnTo>
                  <a:lnTo>
                    <a:pt x="3796" y="1932"/>
                  </a:lnTo>
                  <a:close/>
                  <a:moveTo>
                    <a:pt x="3758" y="2028"/>
                  </a:moveTo>
                  <a:lnTo>
                    <a:pt x="3758" y="2028"/>
                  </a:lnTo>
                  <a:lnTo>
                    <a:pt x="3756" y="2028"/>
                  </a:lnTo>
                  <a:lnTo>
                    <a:pt x="3758" y="2028"/>
                  </a:lnTo>
                  <a:lnTo>
                    <a:pt x="3758" y="2028"/>
                  </a:lnTo>
                  <a:close/>
                  <a:moveTo>
                    <a:pt x="3710" y="2564"/>
                  </a:moveTo>
                  <a:lnTo>
                    <a:pt x="3710" y="2564"/>
                  </a:lnTo>
                  <a:lnTo>
                    <a:pt x="3714" y="2562"/>
                  </a:lnTo>
                  <a:lnTo>
                    <a:pt x="3716" y="2558"/>
                  </a:lnTo>
                  <a:lnTo>
                    <a:pt x="3720" y="2548"/>
                  </a:lnTo>
                  <a:lnTo>
                    <a:pt x="3722" y="2544"/>
                  </a:lnTo>
                  <a:lnTo>
                    <a:pt x="3726" y="2540"/>
                  </a:lnTo>
                  <a:lnTo>
                    <a:pt x="3730" y="2538"/>
                  </a:lnTo>
                  <a:lnTo>
                    <a:pt x="3740" y="2538"/>
                  </a:lnTo>
                  <a:lnTo>
                    <a:pt x="3740" y="2538"/>
                  </a:lnTo>
                  <a:lnTo>
                    <a:pt x="3746" y="2552"/>
                  </a:lnTo>
                  <a:lnTo>
                    <a:pt x="3748" y="2558"/>
                  </a:lnTo>
                  <a:lnTo>
                    <a:pt x="3746" y="2562"/>
                  </a:lnTo>
                  <a:lnTo>
                    <a:pt x="3746" y="2564"/>
                  </a:lnTo>
                  <a:lnTo>
                    <a:pt x="3742" y="2566"/>
                  </a:lnTo>
                  <a:lnTo>
                    <a:pt x="3736" y="2568"/>
                  </a:lnTo>
                  <a:lnTo>
                    <a:pt x="3728" y="2568"/>
                  </a:lnTo>
                  <a:lnTo>
                    <a:pt x="3720" y="2566"/>
                  </a:lnTo>
                  <a:lnTo>
                    <a:pt x="3710" y="2564"/>
                  </a:lnTo>
                  <a:lnTo>
                    <a:pt x="3710" y="2564"/>
                  </a:lnTo>
                  <a:lnTo>
                    <a:pt x="3708" y="2564"/>
                  </a:lnTo>
                  <a:lnTo>
                    <a:pt x="3710" y="2564"/>
                  </a:lnTo>
                  <a:lnTo>
                    <a:pt x="3710" y="2564"/>
                  </a:lnTo>
                  <a:close/>
                  <a:moveTo>
                    <a:pt x="3670" y="2690"/>
                  </a:moveTo>
                  <a:lnTo>
                    <a:pt x="3670" y="2690"/>
                  </a:lnTo>
                  <a:lnTo>
                    <a:pt x="3666" y="2684"/>
                  </a:lnTo>
                  <a:lnTo>
                    <a:pt x="3668" y="2684"/>
                  </a:lnTo>
                  <a:lnTo>
                    <a:pt x="3668" y="2684"/>
                  </a:lnTo>
                  <a:lnTo>
                    <a:pt x="3680" y="2696"/>
                  </a:lnTo>
                  <a:lnTo>
                    <a:pt x="3688" y="2704"/>
                  </a:lnTo>
                  <a:lnTo>
                    <a:pt x="3690" y="2710"/>
                  </a:lnTo>
                  <a:lnTo>
                    <a:pt x="3690" y="2712"/>
                  </a:lnTo>
                  <a:lnTo>
                    <a:pt x="3688" y="2714"/>
                  </a:lnTo>
                  <a:lnTo>
                    <a:pt x="3686" y="2714"/>
                  </a:lnTo>
                  <a:lnTo>
                    <a:pt x="3680" y="2712"/>
                  </a:lnTo>
                  <a:lnTo>
                    <a:pt x="3680" y="2712"/>
                  </a:lnTo>
                  <a:lnTo>
                    <a:pt x="3666" y="2708"/>
                  </a:lnTo>
                  <a:lnTo>
                    <a:pt x="3662" y="2704"/>
                  </a:lnTo>
                  <a:lnTo>
                    <a:pt x="3660" y="2702"/>
                  </a:lnTo>
                  <a:lnTo>
                    <a:pt x="3660" y="2698"/>
                  </a:lnTo>
                  <a:lnTo>
                    <a:pt x="3662" y="2696"/>
                  </a:lnTo>
                  <a:lnTo>
                    <a:pt x="3670" y="2690"/>
                  </a:lnTo>
                  <a:lnTo>
                    <a:pt x="3670" y="2690"/>
                  </a:lnTo>
                  <a:lnTo>
                    <a:pt x="3666" y="2688"/>
                  </a:lnTo>
                  <a:lnTo>
                    <a:pt x="3670" y="2690"/>
                  </a:lnTo>
                  <a:lnTo>
                    <a:pt x="3670" y="2690"/>
                  </a:lnTo>
                  <a:close/>
                  <a:moveTo>
                    <a:pt x="3558" y="48"/>
                  </a:moveTo>
                  <a:lnTo>
                    <a:pt x="3558" y="48"/>
                  </a:lnTo>
                  <a:lnTo>
                    <a:pt x="3582" y="50"/>
                  </a:lnTo>
                  <a:lnTo>
                    <a:pt x="3580" y="50"/>
                  </a:lnTo>
                  <a:lnTo>
                    <a:pt x="3566" y="50"/>
                  </a:lnTo>
                  <a:lnTo>
                    <a:pt x="3558" y="48"/>
                  </a:lnTo>
                  <a:lnTo>
                    <a:pt x="3558" y="48"/>
                  </a:lnTo>
                  <a:lnTo>
                    <a:pt x="3562" y="48"/>
                  </a:lnTo>
                  <a:lnTo>
                    <a:pt x="3558" y="48"/>
                  </a:lnTo>
                  <a:lnTo>
                    <a:pt x="3558" y="48"/>
                  </a:lnTo>
                  <a:close/>
                  <a:moveTo>
                    <a:pt x="3524" y="1342"/>
                  </a:moveTo>
                  <a:lnTo>
                    <a:pt x="3524" y="1342"/>
                  </a:lnTo>
                  <a:lnTo>
                    <a:pt x="3538" y="1330"/>
                  </a:lnTo>
                  <a:lnTo>
                    <a:pt x="3552" y="1322"/>
                  </a:lnTo>
                  <a:lnTo>
                    <a:pt x="3566" y="1316"/>
                  </a:lnTo>
                  <a:lnTo>
                    <a:pt x="3578" y="1316"/>
                  </a:lnTo>
                  <a:lnTo>
                    <a:pt x="3592" y="1318"/>
                  </a:lnTo>
                  <a:lnTo>
                    <a:pt x="3602" y="1320"/>
                  </a:lnTo>
                  <a:lnTo>
                    <a:pt x="3612" y="1326"/>
                  </a:lnTo>
                  <a:lnTo>
                    <a:pt x="3618" y="1334"/>
                  </a:lnTo>
                  <a:lnTo>
                    <a:pt x="3622" y="1342"/>
                  </a:lnTo>
                  <a:lnTo>
                    <a:pt x="3624" y="1352"/>
                  </a:lnTo>
                  <a:lnTo>
                    <a:pt x="3622" y="1360"/>
                  </a:lnTo>
                  <a:lnTo>
                    <a:pt x="3616" y="1370"/>
                  </a:lnTo>
                  <a:lnTo>
                    <a:pt x="3604" y="1378"/>
                  </a:lnTo>
                  <a:lnTo>
                    <a:pt x="3590" y="1386"/>
                  </a:lnTo>
                  <a:lnTo>
                    <a:pt x="3568" y="1392"/>
                  </a:lnTo>
                  <a:lnTo>
                    <a:pt x="3542" y="1396"/>
                  </a:lnTo>
                  <a:lnTo>
                    <a:pt x="3542" y="1396"/>
                  </a:lnTo>
                  <a:lnTo>
                    <a:pt x="3538" y="1394"/>
                  </a:lnTo>
                  <a:lnTo>
                    <a:pt x="3534" y="1388"/>
                  </a:lnTo>
                  <a:lnTo>
                    <a:pt x="3526" y="1370"/>
                  </a:lnTo>
                  <a:lnTo>
                    <a:pt x="3522" y="1350"/>
                  </a:lnTo>
                  <a:lnTo>
                    <a:pt x="3522" y="1344"/>
                  </a:lnTo>
                  <a:lnTo>
                    <a:pt x="3522" y="1342"/>
                  </a:lnTo>
                  <a:lnTo>
                    <a:pt x="3524" y="1342"/>
                  </a:lnTo>
                  <a:lnTo>
                    <a:pt x="3524" y="1342"/>
                  </a:lnTo>
                  <a:lnTo>
                    <a:pt x="3526" y="1340"/>
                  </a:lnTo>
                  <a:lnTo>
                    <a:pt x="3524" y="1342"/>
                  </a:lnTo>
                  <a:lnTo>
                    <a:pt x="3524" y="1342"/>
                  </a:lnTo>
                  <a:close/>
                  <a:moveTo>
                    <a:pt x="3478" y="46"/>
                  </a:moveTo>
                  <a:lnTo>
                    <a:pt x="3478" y="46"/>
                  </a:lnTo>
                  <a:lnTo>
                    <a:pt x="3496" y="44"/>
                  </a:lnTo>
                  <a:lnTo>
                    <a:pt x="3506" y="44"/>
                  </a:lnTo>
                  <a:lnTo>
                    <a:pt x="3512" y="46"/>
                  </a:lnTo>
                  <a:lnTo>
                    <a:pt x="3518" y="50"/>
                  </a:lnTo>
                  <a:lnTo>
                    <a:pt x="3518" y="50"/>
                  </a:lnTo>
                  <a:lnTo>
                    <a:pt x="3492" y="48"/>
                  </a:lnTo>
                  <a:lnTo>
                    <a:pt x="3476" y="48"/>
                  </a:lnTo>
                  <a:lnTo>
                    <a:pt x="3478" y="46"/>
                  </a:lnTo>
                  <a:lnTo>
                    <a:pt x="3478" y="46"/>
                  </a:lnTo>
                  <a:close/>
                  <a:moveTo>
                    <a:pt x="3640" y="2464"/>
                  </a:moveTo>
                  <a:lnTo>
                    <a:pt x="3640" y="2464"/>
                  </a:lnTo>
                  <a:lnTo>
                    <a:pt x="3636" y="2470"/>
                  </a:lnTo>
                  <a:lnTo>
                    <a:pt x="3632" y="2476"/>
                  </a:lnTo>
                  <a:lnTo>
                    <a:pt x="3620" y="2486"/>
                  </a:lnTo>
                  <a:lnTo>
                    <a:pt x="3606" y="2494"/>
                  </a:lnTo>
                  <a:lnTo>
                    <a:pt x="3590" y="2500"/>
                  </a:lnTo>
                  <a:lnTo>
                    <a:pt x="3574" y="2504"/>
                  </a:lnTo>
                  <a:lnTo>
                    <a:pt x="3556" y="2506"/>
                  </a:lnTo>
                  <a:lnTo>
                    <a:pt x="3538" y="2506"/>
                  </a:lnTo>
                  <a:lnTo>
                    <a:pt x="3524" y="2506"/>
                  </a:lnTo>
                  <a:lnTo>
                    <a:pt x="3524" y="2506"/>
                  </a:lnTo>
                  <a:lnTo>
                    <a:pt x="3526" y="2504"/>
                  </a:lnTo>
                  <a:lnTo>
                    <a:pt x="3530" y="2502"/>
                  </a:lnTo>
                  <a:lnTo>
                    <a:pt x="3530" y="2500"/>
                  </a:lnTo>
                  <a:lnTo>
                    <a:pt x="3532" y="2496"/>
                  </a:lnTo>
                  <a:lnTo>
                    <a:pt x="3532" y="2496"/>
                  </a:lnTo>
                  <a:lnTo>
                    <a:pt x="3516" y="2504"/>
                  </a:lnTo>
                  <a:lnTo>
                    <a:pt x="3516" y="2504"/>
                  </a:lnTo>
                  <a:lnTo>
                    <a:pt x="3522" y="2492"/>
                  </a:lnTo>
                  <a:lnTo>
                    <a:pt x="3530" y="2478"/>
                  </a:lnTo>
                  <a:lnTo>
                    <a:pt x="3534" y="2460"/>
                  </a:lnTo>
                  <a:lnTo>
                    <a:pt x="3538" y="2442"/>
                  </a:lnTo>
                  <a:lnTo>
                    <a:pt x="3550" y="2386"/>
                  </a:lnTo>
                  <a:lnTo>
                    <a:pt x="3550" y="2386"/>
                  </a:lnTo>
                  <a:lnTo>
                    <a:pt x="3568" y="2380"/>
                  </a:lnTo>
                  <a:lnTo>
                    <a:pt x="3592" y="2378"/>
                  </a:lnTo>
                  <a:lnTo>
                    <a:pt x="3616" y="2378"/>
                  </a:lnTo>
                  <a:lnTo>
                    <a:pt x="3628" y="2380"/>
                  </a:lnTo>
                  <a:lnTo>
                    <a:pt x="3640" y="2382"/>
                  </a:lnTo>
                  <a:lnTo>
                    <a:pt x="3650" y="2386"/>
                  </a:lnTo>
                  <a:lnTo>
                    <a:pt x="3658" y="2392"/>
                  </a:lnTo>
                  <a:lnTo>
                    <a:pt x="3664" y="2400"/>
                  </a:lnTo>
                  <a:lnTo>
                    <a:pt x="3666" y="2408"/>
                  </a:lnTo>
                  <a:lnTo>
                    <a:pt x="3666" y="2420"/>
                  </a:lnTo>
                  <a:lnTo>
                    <a:pt x="3662" y="2432"/>
                  </a:lnTo>
                  <a:lnTo>
                    <a:pt x="3654" y="2446"/>
                  </a:lnTo>
                  <a:lnTo>
                    <a:pt x="3640" y="2464"/>
                  </a:lnTo>
                  <a:lnTo>
                    <a:pt x="3640" y="2464"/>
                  </a:lnTo>
                  <a:lnTo>
                    <a:pt x="3640" y="2468"/>
                  </a:lnTo>
                  <a:lnTo>
                    <a:pt x="3640" y="2468"/>
                  </a:lnTo>
                  <a:lnTo>
                    <a:pt x="3644" y="2462"/>
                  </a:lnTo>
                  <a:lnTo>
                    <a:pt x="3646" y="2458"/>
                  </a:lnTo>
                  <a:lnTo>
                    <a:pt x="3640" y="2464"/>
                  </a:lnTo>
                  <a:lnTo>
                    <a:pt x="3640" y="2464"/>
                  </a:lnTo>
                  <a:close/>
                  <a:moveTo>
                    <a:pt x="3728" y="4114"/>
                  </a:moveTo>
                  <a:lnTo>
                    <a:pt x="3728" y="4114"/>
                  </a:lnTo>
                  <a:lnTo>
                    <a:pt x="3694" y="4116"/>
                  </a:lnTo>
                  <a:lnTo>
                    <a:pt x="3660" y="4116"/>
                  </a:lnTo>
                  <a:lnTo>
                    <a:pt x="3660" y="4116"/>
                  </a:lnTo>
                  <a:lnTo>
                    <a:pt x="3696" y="4114"/>
                  </a:lnTo>
                  <a:lnTo>
                    <a:pt x="3718" y="4112"/>
                  </a:lnTo>
                  <a:lnTo>
                    <a:pt x="3726" y="4114"/>
                  </a:lnTo>
                  <a:lnTo>
                    <a:pt x="3728" y="4114"/>
                  </a:lnTo>
                  <a:lnTo>
                    <a:pt x="3728" y="4114"/>
                  </a:lnTo>
                  <a:lnTo>
                    <a:pt x="3722" y="4114"/>
                  </a:lnTo>
                  <a:lnTo>
                    <a:pt x="3728" y="4114"/>
                  </a:lnTo>
                  <a:lnTo>
                    <a:pt x="3728" y="4114"/>
                  </a:lnTo>
                  <a:close/>
                  <a:moveTo>
                    <a:pt x="3778" y="4034"/>
                  </a:moveTo>
                  <a:lnTo>
                    <a:pt x="3778" y="4034"/>
                  </a:lnTo>
                  <a:lnTo>
                    <a:pt x="3770" y="4042"/>
                  </a:lnTo>
                  <a:lnTo>
                    <a:pt x="3762" y="4046"/>
                  </a:lnTo>
                  <a:lnTo>
                    <a:pt x="3754" y="4046"/>
                  </a:lnTo>
                  <a:lnTo>
                    <a:pt x="3744" y="4042"/>
                  </a:lnTo>
                  <a:lnTo>
                    <a:pt x="3744" y="4042"/>
                  </a:lnTo>
                  <a:lnTo>
                    <a:pt x="3742" y="4030"/>
                  </a:lnTo>
                  <a:lnTo>
                    <a:pt x="3740" y="4020"/>
                  </a:lnTo>
                  <a:lnTo>
                    <a:pt x="3742" y="4014"/>
                  </a:lnTo>
                  <a:lnTo>
                    <a:pt x="3744" y="4010"/>
                  </a:lnTo>
                  <a:lnTo>
                    <a:pt x="3746" y="4010"/>
                  </a:lnTo>
                  <a:lnTo>
                    <a:pt x="3750" y="4010"/>
                  </a:lnTo>
                  <a:lnTo>
                    <a:pt x="3758" y="4014"/>
                  </a:lnTo>
                  <a:lnTo>
                    <a:pt x="3768" y="4020"/>
                  </a:lnTo>
                  <a:lnTo>
                    <a:pt x="3774" y="4028"/>
                  </a:lnTo>
                  <a:lnTo>
                    <a:pt x="3778" y="4032"/>
                  </a:lnTo>
                  <a:lnTo>
                    <a:pt x="3780" y="4034"/>
                  </a:lnTo>
                  <a:lnTo>
                    <a:pt x="3778" y="4034"/>
                  </a:lnTo>
                  <a:lnTo>
                    <a:pt x="3778" y="4034"/>
                  </a:lnTo>
                  <a:lnTo>
                    <a:pt x="3776" y="4034"/>
                  </a:lnTo>
                  <a:lnTo>
                    <a:pt x="3778" y="4034"/>
                  </a:lnTo>
                  <a:lnTo>
                    <a:pt x="3778" y="4034"/>
                  </a:lnTo>
                  <a:close/>
                  <a:moveTo>
                    <a:pt x="3846" y="3192"/>
                  </a:moveTo>
                  <a:lnTo>
                    <a:pt x="3846" y="3192"/>
                  </a:lnTo>
                  <a:lnTo>
                    <a:pt x="3830" y="3192"/>
                  </a:lnTo>
                  <a:lnTo>
                    <a:pt x="3814" y="3190"/>
                  </a:lnTo>
                  <a:lnTo>
                    <a:pt x="3796" y="3184"/>
                  </a:lnTo>
                  <a:lnTo>
                    <a:pt x="3782" y="3174"/>
                  </a:lnTo>
                  <a:lnTo>
                    <a:pt x="3766" y="3162"/>
                  </a:lnTo>
                  <a:lnTo>
                    <a:pt x="3752" y="3150"/>
                  </a:lnTo>
                  <a:lnTo>
                    <a:pt x="3730" y="3126"/>
                  </a:lnTo>
                  <a:lnTo>
                    <a:pt x="3730" y="3126"/>
                  </a:lnTo>
                  <a:lnTo>
                    <a:pt x="3732" y="3118"/>
                  </a:lnTo>
                  <a:lnTo>
                    <a:pt x="3730" y="3098"/>
                  </a:lnTo>
                  <a:lnTo>
                    <a:pt x="3730" y="3088"/>
                  </a:lnTo>
                  <a:lnTo>
                    <a:pt x="3726" y="3078"/>
                  </a:lnTo>
                  <a:lnTo>
                    <a:pt x="3722" y="3066"/>
                  </a:lnTo>
                  <a:lnTo>
                    <a:pt x="3716" y="3058"/>
                  </a:lnTo>
                  <a:lnTo>
                    <a:pt x="3716" y="3058"/>
                  </a:lnTo>
                  <a:lnTo>
                    <a:pt x="3720" y="3062"/>
                  </a:lnTo>
                  <a:lnTo>
                    <a:pt x="3726" y="3064"/>
                  </a:lnTo>
                  <a:lnTo>
                    <a:pt x="3730" y="3066"/>
                  </a:lnTo>
                  <a:lnTo>
                    <a:pt x="3736" y="3066"/>
                  </a:lnTo>
                  <a:lnTo>
                    <a:pt x="3736" y="3066"/>
                  </a:lnTo>
                  <a:lnTo>
                    <a:pt x="3732" y="3060"/>
                  </a:lnTo>
                  <a:lnTo>
                    <a:pt x="3728" y="3054"/>
                  </a:lnTo>
                  <a:lnTo>
                    <a:pt x="3722" y="3048"/>
                  </a:lnTo>
                  <a:lnTo>
                    <a:pt x="3720" y="3042"/>
                  </a:lnTo>
                  <a:lnTo>
                    <a:pt x="3720" y="3042"/>
                  </a:lnTo>
                  <a:lnTo>
                    <a:pt x="3724" y="3042"/>
                  </a:lnTo>
                  <a:lnTo>
                    <a:pt x="3728" y="3044"/>
                  </a:lnTo>
                  <a:lnTo>
                    <a:pt x="3734" y="3052"/>
                  </a:lnTo>
                  <a:lnTo>
                    <a:pt x="3738" y="3056"/>
                  </a:lnTo>
                  <a:lnTo>
                    <a:pt x="3742" y="3058"/>
                  </a:lnTo>
                  <a:lnTo>
                    <a:pt x="3746" y="3058"/>
                  </a:lnTo>
                  <a:lnTo>
                    <a:pt x="3750" y="3056"/>
                  </a:lnTo>
                  <a:lnTo>
                    <a:pt x="3750" y="3056"/>
                  </a:lnTo>
                  <a:lnTo>
                    <a:pt x="3748" y="3050"/>
                  </a:lnTo>
                  <a:lnTo>
                    <a:pt x="3746" y="3046"/>
                  </a:lnTo>
                  <a:lnTo>
                    <a:pt x="3742" y="3040"/>
                  </a:lnTo>
                  <a:lnTo>
                    <a:pt x="3740" y="3036"/>
                  </a:lnTo>
                  <a:lnTo>
                    <a:pt x="3740" y="3036"/>
                  </a:lnTo>
                  <a:lnTo>
                    <a:pt x="3748" y="3044"/>
                  </a:lnTo>
                  <a:lnTo>
                    <a:pt x="3756" y="3052"/>
                  </a:lnTo>
                  <a:lnTo>
                    <a:pt x="3782" y="3066"/>
                  </a:lnTo>
                  <a:lnTo>
                    <a:pt x="3812" y="3082"/>
                  </a:lnTo>
                  <a:lnTo>
                    <a:pt x="3842" y="3100"/>
                  </a:lnTo>
                  <a:lnTo>
                    <a:pt x="3854" y="3108"/>
                  </a:lnTo>
                  <a:lnTo>
                    <a:pt x="3866" y="3118"/>
                  </a:lnTo>
                  <a:lnTo>
                    <a:pt x="3872" y="3128"/>
                  </a:lnTo>
                  <a:lnTo>
                    <a:pt x="3878" y="3140"/>
                  </a:lnTo>
                  <a:lnTo>
                    <a:pt x="3878" y="3152"/>
                  </a:lnTo>
                  <a:lnTo>
                    <a:pt x="3872" y="3164"/>
                  </a:lnTo>
                  <a:lnTo>
                    <a:pt x="3862" y="3178"/>
                  </a:lnTo>
                  <a:lnTo>
                    <a:pt x="3846" y="3192"/>
                  </a:lnTo>
                  <a:lnTo>
                    <a:pt x="3846" y="3192"/>
                  </a:lnTo>
                  <a:lnTo>
                    <a:pt x="3838" y="3194"/>
                  </a:lnTo>
                  <a:lnTo>
                    <a:pt x="3846" y="3192"/>
                  </a:lnTo>
                  <a:lnTo>
                    <a:pt x="3846" y="3192"/>
                  </a:lnTo>
                  <a:close/>
                  <a:moveTo>
                    <a:pt x="3900" y="4048"/>
                  </a:moveTo>
                  <a:lnTo>
                    <a:pt x="3900" y="4048"/>
                  </a:lnTo>
                  <a:lnTo>
                    <a:pt x="3898" y="4048"/>
                  </a:lnTo>
                  <a:lnTo>
                    <a:pt x="3892" y="4050"/>
                  </a:lnTo>
                  <a:lnTo>
                    <a:pt x="3874" y="4050"/>
                  </a:lnTo>
                  <a:lnTo>
                    <a:pt x="3856" y="4050"/>
                  </a:lnTo>
                  <a:lnTo>
                    <a:pt x="3850" y="4048"/>
                  </a:lnTo>
                  <a:lnTo>
                    <a:pt x="3850" y="4048"/>
                  </a:lnTo>
                  <a:lnTo>
                    <a:pt x="3852" y="4044"/>
                  </a:lnTo>
                  <a:lnTo>
                    <a:pt x="3856" y="4040"/>
                  </a:lnTo>
                  <a:lnTo>
                    <a:pt x="3870" y="4034"/>
                  </a:lnTo>
                  <a:lnTo>
                    <a:pt x="3882" y="4028"/>
                  </a:lnTo>
                  <a:lnTo>
                    <a:pt x="3888" y="4024"/>
                  </a:lnTo>
                  <a:lnTo>
                    <a:pt x="3892" y="4020"/>
                  </a:lnTo>
                  <a:lnTo>
                    <a:pt x="3892" y="4020"/>
                  </a:lnTo>
                  <a:lnTo>
                    <a:pt x="3896" y="4034"/>
                  </a:lnTo>
                  <a:lnTo>
                    <a:pt x="3898" y="4044"/>
                  </a:lnTo>
                  <a:lnTo>
                    <a:pt x="3900" y="4048"/>
                  </a:lnTo>
                  <a:lnTo>
                    <a:pt x="3900" y="4048"/>
                  </a:lnTo>
                  <a:lnTo>
                    <a:pt x="3900" y="4048"/>
                  </a:lnTo>
                  <a:lnTo>
                    <a:pt x="3900" y="4048"/>
                  </a:lnTo>
                  <a:lnTo>
                    <a:pt x="3900" y="4048"/>
                  </a:lnTo>
                  <a:close/>
                  <a:moveTo>
                    <a:pt x="4802" y="3376"/>
                  </a:moveTo>
                  <a:lnTo>
                    <a:pt x="4802" y="3376"/>
                  </a:lnTo>
                  <a:lnTo>
                    <a:pt x="4820" y="3382"/>
                  </a:lnTo>
                  <a:lnTo>
                    <a:pt x="4826" y="3384"/>
                  </a:lnTo>
                  <a:lnTo>
                    <a:pt x="4828" y="3388"/>
                  </a:lnTo>
                  <a:lnTo>
                    <a:pt x="4828" y="3390"/>
                  </a:lnTo>
                  <a:lnTo>
                    <a:pt x="4824" y="3394"/>
                  </a:lnTo>
                  <a:lnTo>
                    <a:pt x="4810" y="3400"/>
                  </a:lnTo>
                  <a:lnTo>
                    <a:pt x="4810" y="3400"/>
                  </a:lnTo>
                  <a:lnTo>
                    <a:pt x="4804" y="3396"/>
                  </a:lnTo>
                  <a:lnTo>
                    <a:pt x="4796" y="3388"/>
                  </a:lnTo>
                  <a:lnTo>
                    <a:pt x="4794" y="3384"/>
                  </a:lnTo>
                  <a:lnTo>
                    <a:pt x="4794" y="3380"/>
                  </a:lnTo>
                  <a:lnTo>
                    <a:pt x="4796" y="3378"/>
                  </a:lnTo>
                  <a:lnTo>
                    <a:pt x="4802" y="3376"/>
                  </a:lnTo>
                  <a:lnTo>
                    <a:pt x="4802" y="3376"/>
                  </a:lnTo>
                  <a:lnTo>
                    <a:pt x="4804" y="3378"/>
                  </a:lnTo>
                  <a:lnTo>
                    <a:pt x="4802" y="3378"/>
                  </a:lnTo>
                  <a:lnTo>
                    <a:pt x="4798" y="3378"/>
                  </a:lnTo>
                  <a:lnTo>
                    <a:pt x="4802" y="3376"/>
                  </a:lnTo>
                  <a:lnTo>
                    <a:pt x="4802" y="3376"/>
                  </a:lnTo>
                  <a:close/>
                  <a:moveTo>
                    <a:pt x="4616" y="2804"/>
                  </a:moveTo>
                  <a:lnTo>
                    <a:pt x="4616" y="2804"/>
                  </a:lnTo>
                  <a:lnTo>
                    <a:pt x="4612" y="2816"/>
                  </a:lnTo>
                  <a:lnTo>
                    <a:pt x="4610" y="2818"/>
                  </a:lnTo>
                  <a:lnTo>
                    <a:pt x="4608" y="2820"/>
                  </a:lnTo>
                  <a:lnTo>
                    <a:pt x="4606" y="2820"/>
                  </a:lnTo>
                  <a:lnTo>
                    <a:pt x="4604" y="2818"/>
                  </a:lnTo>
                  <a:lnTo>
                    <a:pt x="4600" y="2812"/>
                  </a:lnTo>
                  <a:lnTo>
                    <a:pt x="4600" y="2806"/>
                  </a:lnTo>
                  <a:lnTo>
                    <a:pt x="4602" y="2802"/>
                  </a:lnTo>
                  <a:lnTo>
                    <a:pt x="4604" y="2800"/>
                  </a:lnTo>
                  <a:lnTo>
                    <a:pt x="4608" y="2800"/>
                  </a:lnTo>
                  <a:lnTo>
                    <a:pt x="4612" y="2800"/>
                  </a:lnTo>
                  <a:lnTo>
                    <a:pt x="4616" y="2804"/>
                  </a:lnTo>
                  <a:lnTo>
                    <a:pt x="4616" y="2804"/>
                  </a:lnTo>
                  <a:lnTo>
                    <a:pt x="4616" y="2804"/>
                  </a:lnTo>
                  <a:lnTo>
                    <a:pt x="4614" y="2804"/>
                  </a:lnTo>
                  <a:lnTo>
                    <a:pt x="4612" y="2802"/>
                  </a:lnTo>
                  <a:lnTo>
                    <a:pt x="4610" y="2800"/>
                  </a:lnTo>
                  <a:lnTo>
                    <a:pt x="4616" y="2804"/>
                  </a:lnTo>
                  <a:lnTo>
                    <a:pt x="4616" y="2804"/>
                  </a:lnTo>
                  <a:close/>
                  <a:moveTo>
                    <a:pt x="4238" y="2178"/>
                  </a:moveTo>
                  <a:lnTo>
                    <a:pt x="4238" y="2178"/>
                  </a:lnTo>
                  <a:lnTo>
                    <a:pt x="4248" y="2196"/>
                  </a:lnTo>
                  <a:lnTo>
                    <a:pt x="4238" y="2178"/>
                  </a:lnTo>
                  <a:lnTo>
                    <a:pt x="4238" y="2178"/>
                  </a:lnTo>
                  <a:close/>
                  <a:moveTo>
                    <a:pt x="4164" y="2110"/>
                  </a:moveTo>
                  <a:lnTo>
                    <a:pt x="4164" y="2110"/>
                  </a:lnTo>
                  <a:lnTo>
                    <a:pt x="4184" y="2112"/>
                  </a:lnTo>
                  <a:lnTo>
                    <a:pt x="4196" y="2118"/>
                  </a:lnTo>
                  <a:lnTo>
                    <a:pt x="4202" y="2122"/>
                  </a:lnTo>
                  <a:lnTo>
                    <a:pt x="4202" y="2124"/>
                  </a:lnTo>
                  <a:lnTo>
                    <a:pt x="4202" y="2126"/>
                  </a:lnTo>
                  <a:lnTo>
                    <a:pt x="4198" y="2128"/>
                  </a:lnTo>
                  <a:lnTo>
                    <a:pt x="4190" y="2126"/>
                  </a:lnTo>
                  <a:lnTo>
                    <a:pt x="4178" y="2122"/>
                  </a:lnTo>
                  <a:lnTo>
                    <a:pt x="4164" y="2110"/>
                  </a:lnTo>
                  <a:lnTo>
                    <a:pt x="4164" y="2110"/>
                  </a:lnTo>
                  <a:lnTo>
                    <a:pt x="4170" y="2110"/>
                  </a:lnTo>
                  <a:lnTo>
                    <a:pt x="4164" y="2110"/>
                  </a:lnTo>
                  <a:lnTo>
                    <a:pt x="4164" y="2110"/>
                  </a:lnTo>
                  <a:close/>
                  <a:moveTo>
                    <a:pt x="4158" y="2642"/>
                  </a:moveTo>
                  <a:lnTo>
                    <a:pt x="4158" y="2642"/>
                  </a:lnTo>
                  <a:lnTo>
                    <a:pt x="4160" y="2656"/>
                  </a:lnTo>
                  <a:lnTo>
                    <a:pt x="4160" y="2658"/>
                  </a:lnTo>
                  <a:lnTo>
                    <a:pt x="4160" y="2656"/>
                  </a:lnTo>
                  <a:lnTo>
                    <a:pt x="4158" y="2648"/>
                  </a:lnTo>
                  <a:lnTo>
                    <a:pt x="4156" y="2644"/>
                  </a:lnTo>
                  <a:lnTo>
                    <a:pt x="4158" y="2642"/>
                  </a:lnTo>
                  <a:lnTo>
                    <a:pt x="4158" y="2642"/>
                  </a:lnTo>
                  <a:lnTo>
                    <a:pt x="4156" y="2644"/>
                  </a:lnTo>
                  <a:lnTo>
                    <a:pt x="4158" y="2642"/>
                  </a:lnTo>
                  <a:lnTo>
                    <a:pt x="4158" y="2642"/>
                  </a:lnTo>
                  <a:close/>
                  <a:moveTo>
                    <a:pt x="4094" y="2620"/>
                  </a:moveTo>
                  <a:lnTo>
                    <a:pt x="4094" y="2620"/>
                  </a:lnTo>
                  <a:lnTo>
                    <a:pt x="4092" y="2618"/>
                  </a:lnTo>
                  <a:lnTo>
                    <a:pt x="4094" y="2618"/>
                  </a:lnTo>
                  <a:lnTo>
                    <a:pt x="4102" y="2620"/>
                  </a:lnTo>
                  <a:lnTo>
                    <a:pt x="4112" y="2626"/>
                  </a:lnTo>
                  <a:lnTo>
                    <a:pt x="4122" y="2632"/>
                  </a:lnTo>
                  <a:lnTo>
                    <a:pt x="4128" y="2640"/>
                  </a:lnTo>
                  <a:lnTo>
                    <a:pt x="4130" y="2644"/>
                  </a:lnTo>
                  <a:lnTo>
                    <a:pt x="4130" y="2648"/>
                  </a:lnTo>
                  <a:lnTo>
                    <a:pt x="4130" y="2652"/>
                  </a:lnTo>
                  <a:lnTo>
                    <a:pt x="4126" y="2654"/>
                  </a:lnTo>
                  <a:lnTo>
                    <a:pt x="4118" y="2658"/>
                  </a:lnTo>
                  <a:lnTo>
                    <a:pt x="4108" y="2658"/>
                  </a:lnTo>
                  <a:lnTo>
                    <a:pt x="4108" y="2658"/>
                  </a:lnTo>
                  <a:lnTo>
                    <a:pt x="4098" y="2654"/>
                  </a:lnTo>
                  <a:lnTo>
                    <a:pt x="4092" y="2650"/>
                  </a:lnTo>
                  <a:lnTo>
                    <a:pt x="4088" y="2644"/>
                  </a:lnTo>
                  <a:lnTo>
                    <a:pt x="4084" y="2638"/>
                  </a:lnTo>
                  <a:lnTo>
                    <a:pt x="4084" y="2632"/>
                  </a:lnTo>
                  <a:lnTo>
                    <a:pt x="4086" y="2626"/>
                  </a:lnTo>
                  <a:lnTo>
                    <a:pt x="4094" y="2620"/>
                  </a:lnTo>
                  <a:lnTo>
                    <a:pt x="4094" y="2620"/>
                  </a:lnTo>
                  <a:lnTo>
                    <a:pt x="4090" y="2622"/>
                  </a:lnTo>
                  <a:lnTo>
                    <a:pt x="4094" y="2620"/>
                  </a:lnTo>
                  <a:lnTo>
                    <a:pt x="4094" y="2620"/>
                  </a:lnTo>
                  <a:close/>
                  <a:moveTo>
                    <a:pt x="3996" y="3506"/>
                  </a:moveTo>
                  <a:lnTo>
                    <a:pt x="3996" y="3506"/>
                  </a:lnTo>
                  <a:lnTo>
                    <a:pt x="3992" y="3510"/>
                  </a:lnTo>
                  <a:lnTo>
                    <a:pt x="3996" y="3506"/>
                  </a:lnTo>
                  <a:lnTo>
                    <a:pt x="3996" y="3506"/>
                  </a:lnTo>
                  <a:close/>
                  <a:moveTo>
                    <a:pt x="3978" y="4034"/>
                  </a:moveTo>
                  <a:lnTo>
                    <a:pt x="3978" y="4034"/>
                  </a:lnTo>
                  <a:lnTo>
                    <a:pt x="3972" y="4034"/>
                  </a:lnTo>
                  <a:lnTo>
                    <a:pt x="3968" y="4036"/>
                  </a:lnTo>
                  <a:lnTo>
                    <a:pt x="3962" y="4042"/>
                  </a:lnTo>
                  <a:lnTo>
                    <a:pt x="3954" y="4046"/>
                  </a:lnTo>
                  <a:lnTo>
                    <a:pt x="3950" y="4048"/>
                  </a:lnTo>
                  <a:lnTo>
                    <a:pt x="3946" y="4048"/>
                  </a:lnTo>
                  <a:lnTo>
                    <a:pt x="3946" y="4048"/>
                  </a:lnTo>
                  <a:lnTo>
                    <a:pt x="3948" y="4044"/>
                  </a:lnTo>
                  <a:lnTo>
                    <a:pt x="3946" y="4042"/>
                  </a:lnTo>
                  <a:lnTo>
                    <a:pt x="3948" y="4044"/>
                  </a:lnTo>
                  <a:lnTo>
                    <a:pt x="3948" y="4044"/>
                  </a:lnTo>
                  <a:lnTo>
                    <a:pt x="3958" y="4032"/>
                  </a:lnTo>
                  <a:lnTo>
                    <a:pt x="3966" y="4020"/>
                  </a:lnTo>
                  <a:lnTo>
                    <a:pt x="3966" y="4020"/>
                  </a:lnTo>
                  <a:lnTo>
                    <a:pt x="3964" y="4024"/>
                  </a:lnTo>
                  <a:lnTo>
                    <a:pt x="3966" y="4026"/>
                  </a:lnTo>
                  <a:lnTo>
                    <a:pt x="3974" y="4022"/>
                  </a:lnTo>
                  <a:lnTo>
                    <a:pt x="3974" y="4022"/>
                  </a:lnTo>
                  <a:lnTo>
                    <a:pt x="3972" y="4026"/>
                  </a:lnTo>
                  <a:lnTo>
                    <a:pt x="3978" y="4026"/>
                  </a:lnTo>
                  <a:lnTo>
                    <a:pt x="3978" y="4026"/>
                  </a:lnTo>
                  <a:lnTo>
                    <a:pt x="3964" y="4042"/>
                  </a:lnTo>
                  <a:lnTo>
                    <a:pt x="3968" y="4040"/>
                  </a:lnTo>
                  <a:lnTo>
                    <a:pt x="3978" y="4034"/>
                  </a:lnTo>
                  <a:lnTo>
                    <a:pt x="3978" y="4034"/>
                  </a:lnTo>
                  <a:close/>
                  <a:moveTo>
                    <a:pt x="3986" y="3994"/>
                  </a:moveTo>
                  <a:lnTo>
                    <a:pt x="3986" y="3994"/>
                  </a:lnTo>
                  <a:lnTo>
                    <a:pt x="3992" y="3992"/>
                  </a:lnTo>
                  <a:lnTo>
                    <a:pt x="3986" y="3994"/>
                  </a:lnTo>
                  <a:lnTo>
                    <a:pt x="3986" y="3994"/>
                  </a:lnTo>
                  <a:lnTo>
                    <a:pt x="3988" y="3994"/>
                  </a:lnTo>
                  <a:lnTo>
                    <a:pt x="3986" y="3994"/>
                  </a:lnTo>
                  <a:lnTo>
                    <a:pt x="3986" y="3994"/>
                  </a:lnTo>
                  <a:close/>
                  <a:moveTo>
                    <a:pt x="4002" y="3506"/>
                  </a:moveTo>
                  <a:lnTo>
                    <a:pt x="4002" y="3506"/>
                  </a:lnTo>
                  <a:lnTo>
                    <a:pt x="4006" y="3504"/>
                  </a:lnTo>
                  <a:lnTo>
                    <a:pt x="4002" y="3506"/>
                  </a:lnTo>
                  <a:lnTo>
                    <a:pt x="4002" y="3506"/>
                  </a:lnTo>
                  <a:close/>
                  <a:moveTo>
                    <a:pt x="4146" y="3060"/>
                  </a:moveTo>
                  <a:lnTo>
                    <a:pt x="4146" y="3060"/>
                  </a:lnTo>
                  <a:lnTo>
                    <a:pt x="4140" y="3048"/>
                  </a:lnTo>
                  <a:lnTo>
                    <a:pt x="4126" y="3036"/>
                  </a:lnTo>
                  <a:lnTo>
                    <a:pt x="4110" y="3022"/>
                  </a:lnTo>
                  <a:lnTo>
                    <a:pt x="4092" y="3010"/>
                  </a:lnTo>
                  <a:lnTo>
                    <a:pt x="4056" y="2984"/>
                  </a:lnTo>
                  <a:lnTo>
                    <a:pt x="4040" y="2972"/>
                  </a:lnTo>
                  <a:lnTo>
                    <a:pt x="4030" y="2964"/>
                  </a:lnTo>
                  <a:lnTo>
                    <a:pt x="4030" y="2964"/>
                  </a:lnTo>
                  <a:lnTo>
                    <a:pt x="4040" y="2960"/>
                  </a:lnTo>
                  <a:lnTo>
                    <a:pt x="4048" y="2952"/>
                  </a:lnTo>
                  <a:lnTo>
                    <a:pt x="4048" y="2952"/>
                  </a:lnTo>
                  <a:lnTo>
                    <a:pt x="4042" y="2948"/>
                  </a:lnTo>
                  <a:lnTo>
                    <a:pt x="4036" y="2946"/>
                  </a:lnTo>
                  <a:lnTo>
                    <a:pt x="4030" y="2944"/>
                  </a:lnTo>
                  <a:lnTo>
                    <a:pt x="4024" y="2944"/>
                  </a:lnTo>
                  <a:lnTo>
                    <a:pt x="4024" y="2944"/>
                  </a:lnTo>
                  <a:lnTo>
                    <a:pt x="4038" y="2938"/>
                  </a:lnTo>
                  <a:lnTo>
                    <a:pt x="4044" y="2934"/>
                  </a:lnTo>
                  <a:lnTo>
                    <a:pt x="4044" y="2932"/>
                  </a:lnTo>
                  <a:lnTo>
                    <a:pt x="4040" y="2928"/>
                  </a:lnTo>
                  <a:lnTo>
                    <a:pt x="4030" y="2920"/>
                  </a:lnTo>
                  <a:lnTo>
                    <a:pt x="4024" y="2914"/>
                  </a:lnTo>
                  <a:lnTo>
                    <a:pt x="4020" y="2908"/>
                  </a:lnTo>
                  <a:lnTo>
                    <a:pt x="4020" y="2908"/>
                  </a:lnTo>
                  <a:lnTo>
                    <a:pt x="4038" y="2904"/>
                  </a:lnTo>
                  <a:lnTo>
                    <a:pt x="4046" y="2902"/>
                  </a:lnTo>
                  <a:lnTo>
                    <a:pt x="4048" y="2900"/>
                  </a:lnTo>
                  <a:lnTo>
                    <a:pt x="4048" y="2898"/>
                  </a:lnTo>
                  <a:lnTo>
                    <a:pt x="4044" y="2896"/>
                  </a:lnTo>
                  <a:lnTo>
                    <a:pt x="4034" y="2890"/>
                  </a:lnTo>
                  <a:lnTo>
                    <a:pt x="4032" y="2888"/>
                  </a:lnTo>
                  <a:lnTo>
                    <a:pt x="4032" y="2886"/>
                  </a:lnTo>
                  <a:lnTo>
                    <a:pt x="4034" y="2886"/>
                  </a:lnTo>
                  <a:lnTo>
                    <a:pt x="4034" y="2886"/>
                  </a:lnTo>
                  <a:lnTo>
                    <a:pt x="4044" y="2888"/>
                  </a:lnTo>
                  <a:lnTo>
                    <a:pt x="4048" y="2890"/>
                  </a:lnTo>
                  <a:lnTo>
                    <a:pt x="4050" y="2888"/>
                  </a:lnTo>
                  <a:lnTo>
                    <a:pt x="4050" y="2884"/>
                  </a:lnTo>
                  <a:lnTo>
                    <a:pt x="4044" y="2874"/>
                  </a:lnTo>
                  <a:lnTo>
                    <a:pt x="4042" y="2868"/>
                  </a:lnTo>
                  <a:lnTo>
                    <a:pt x="4042" y="2862"/>
                  </a:lnTo>
                  <a:lnTo>
                    <a:pt x="4042" y="2862"/>
                  </a:lnTo>
                  <a:lnTo>
                    <a:pt x="4048" y="2864"/>
                  </a:lnTo>
                  <a:lnTo>
                    <a:pt x="4056" y="2866"/>
                  </a:lnTo>
                  <a:lnTo>
                    <a:pt x="4074" y="2862"/>
                  </a:lnTo>
                  <a:lnTo>
                    <a:pt x="4090" y="2858"/>
                  </a:lnTo>
                  <a:lnTo>
                    <a:pt x="4092" y="2854"/>
                  </a:lnTo>
                  <a:lnTo>
                    <a:pt x="4094" y="2854"/>
                  </a:lnTo>
                  <a:lnTo>
                    <a:pt x="4092" y="2852"/>
                  </a:lnTo>
                  <a:lnTo>
                    <a:pt x="4092" y="2852"/>
                  </a:lnTo>
                  <a:lnTo>
                    <a:pt x="4100" y="2854"/>
                  </a:lnTo>
                  <a:lnTo>
                    <a:pt x="4106" y="2858"/>
                  </a:lnTo>
                  <a:lnTo>
                    <a:pt x="4114" y="2864"/>
                  </a:lnTo>
                  <a:lnTo>
                    <a:pt x="4116" y="2866"/>
                  </a:lnTo>
                  <a:lnTo>
                    <a:pt x="4120" y="2864"/>
                  </a:lnTo>
                  <a:lnTo>
                    <a:pt x="4124" y="2860"/>
                  </a:lnTo>
                  <a:lnTo>
                    <a:pt x="4130" y="2852"/>
                  </a:lnTo>
                  <a:lnTo>
                    <a:pt x="4130" y="2852"/>
                  </a:lnTo>
                  <a:lnTo>
                    <a:pt x="4146" y="2868"/>
                  </a:lnTo>
                  <a:lnTo>
                    <a:pt x="4160" y="2882"/>
                  </a:lnTo>
                  <a:lnTo>
                    <a:pt x="4172" y="2896"/>
                  </a:lnTo>
                  <a:lnTo>
                    <a:pt x="4182" y="2910"/>
                  </a:lnTo>
                  <a:lnTo>
                    <a:pt x="4190" y="2924"/>
                  </a:lnTo>
                  <a:lnTo>
                    <a:pt x="4196" y="2936"/>
                  </a:lnTo>
                  <a:lnTo>
                    <a:pt x="4202" y="2960"/>
                  </a:lnTo>
                  <a:lnTo>
                    <a:pt x="4208" y="2982"/>
                  </a:lnTo>
                  <a:lnTo>
                    <a:pt x="4210" y="3006"/>
                  </a:lnTo>
                  <a:lnTo>
                    <a:pt x="4214" y="3032"/>
                  </a:lnTo>
                  <a:lnTo>
                    <a:pt x="4220" y="3058"/>
                  </a:lnTo>
                  <a:lnTo>
                    <a:pt x="4220" y="3058"/>
                  </a:lnTo>
                  <a:lnTo>
                    <a:pt x="4212" y="3054"/>
                  </a:lnTo>
                  <a:lnTo>
                    <a:pt x="4204" y="3052"/>
                  </a:lnTo>
                  <a:lnTo>
                    <a:pt x="4196" y="3052"/>
                  </a:lnTo>
                  <a:lnTo>
                    <a:pt x="4188" y="3052"/>
                  </a:lnTo>
                  <a:lnTo>
                    <a:pt x="4170" y="3056"/>
                  </a:lnTo>
                  <a:lnTo>
                    <a:pt x="4158" y="3058"/>
                  </a:lnTo>
                  <a:lnTo>
                    <a:pt x="4146" y="3060"/>
                  </a:lnTo>
                  <a:lnTo>
                    <a:pt x="4146" y="3060"/>
                  </a:lnTo>
                  <a:lnTo>
                    <a:pt x="4144" y="3052"/>
                  </a:lnTo>
                  <a:lnTo>
                    <a:pt x="4146" y="3060"/>
                  </a:lnTo>
                  <a:lnTo>
                    <a:pt x="4146" y="3060"/>
                  </a:lnTo>
                  <a:close/>
                  <a:moveTo>
                    <a:pt x="4156" y="3938"/>
                  </a:moveTo>
                  <a:lnTo>
                    <a:pt x="4156" y="3938"/>
                  </a:lnTo>
                  <a:lnTo>
                    <a:pt x="4154" y="3936"/>
                  </a:lnTo>
                  <a:lnTo>
                    <a:pt x="4154" y="3934"/>
                  </a:lnTo>
                  <a:lnTo>
                    <a:pt x="4156" y="3932"/>
                  </a:lnTo>
                  <a:lnTo>
                    <a:pt x="4156" y="3932"/>
                  </a:lnTo>
                  <a:lnTo>
                    <a:pt x="4158" y="3934"/>
                  </a:lnTo>
                  <a:lnTo>
                    <a:pt x="4158" y="3936"/>
                  </a:lnTo>
                  <a:lnTo>
                    <a:pt x="4156" y="3938"/>
                  </a:lnTo>
                  <a:lnTo>
                    <a:pt x="4156" y="3938"/>
                  </a:lnTo>
                  <a:lnTo>
                    <a:pt x="4156" y="3938"/>
                  </a:lnTo>
                  <a:lnTo>
                    <a:pt x="4156" y="3938"/>
                  </a:lnTo>
                  <a:lnTo>
                    <a:pt x="4156" y="3938"/>
                  </a:lnTo>
                  <a:close/>
                  <a:moveTo>
                    <a:pt x="4164" y="3696"/>
                  </a:moveTo>
                  <a:lnTo>
                    <a:pt x="4164" y="3696"/>
                  </a:lnTo>
                  <a:lnTo>
                    <a:pt x="4176" y="3690"/>
                  </a:lnTo>
                  <a:lnTo>
                    <a:pt x="4184" y="3690"/>
                  </a:lnTo>
                  <a:lnTo>
                    <a:pt x="4186" y="3692"/>
                  </a:lnTo>
                  <a:lnTo>
                    <a:pt x="4188" y="3694"/>
                  </a:lnTo>
                  <a:lnTo>
                    <a:pt x="4188" y="3694"/>
                  </a:lnTo>
                  <a:lnTo>
                    <a:pt x="4172" y="3708"/>
                  </a:lnTo>
                  <a:lnTo>
                    <a:pt x="4162" y="3712"/>
                  </a:lnTo>
                  <a:lnTo>
                    <a:pt x="4160" y="3712"/>
                  </a:lnTo>
                  <a:lnTo>
                    <a:pt x="4160" y="3708"/>
                  </a:lnTo>
                  <a:lnTo>
                    <a:pt x="4164" y="3696"/>
                  </a:lnTo>
                  <a:lnTo>
                    <a:pt x="4164" y="3696"/>
                  </a:lnTo>
                  <a:lnTo>
                    <a:pt x="4166" y="3696"/>
                  </a:lnTo>
                  <a:lnTo>
                    <a:pt x="4164" y="3696"/>
                  </a:lnTo>
                  <a:lnTo>
                    <a:pt x="4164" y="3696"/>
                  </a:lnTo>
                  <a:close/>
                  <a:moveTo>
                    <a:pt x="4186" y="3812"/>
                  </a:moveTo>
                  <a:lnTo>
                    <a:pt x="4186" y="3812"/>
                  </a:lnTo>
                  <a:lnTo>
                    <a:pt x="4182" y="3804"/>
                  </a:lnTo>
                  <a:lnTo>
                    <a:pt x="4182" y="3800"/>
                  </a:lnTo>
                  <a:lnTo>
                    <a:pt x="4186" y="3796"/>
                  </a:lnTo>
                  <a:lnTo>
                    <a:pt x="4192" y="3794"/>
                  </a:lnTo>
                  <a:lnTo>
                    <a:pt x="4208" y="3794"/>
                  </a:lnTo>
                  <a:lnTo>
                    <a:pt x="4216" y="3794"/>
                  </a:lnTo>
                  <a:lnTo>
                    <a:pt x="4216" y="3794"/>
                  </a:lnTo>
                  <a:lnTo>
                    <a:pt x="4212" y="3800"/>
                  </a:lnTo>
                  <a:lnTo>
                    <a:pt x="4206" y="3810"/>
                  </a:lnTo>
                  <a:lnTo>
                    <a:pt x="4202" y="3814"/>
                  </a:lnTo>
                  <a:lnTo>
                    <a:pt x="4196" y="3816"/>
                  </a:lnTo>
                  <a:lnTo>
                    <a:pt x="4192" y="3816"/>
                  </a:lnTo>
                  <a:lnTo>
                    <a:pt x="4186" y="3812"/>
                  </a:lnTo>
                  <a:lnTo>
                    <a:pt x="4186" y="3812"/>
                  </a:lnTo>
                  <a:lnTo>
                    <a:pt x="4184" y="3810"/>
                  </a:lnTo>
                  <a:lnTo>
                    <a:pt x="4186" y="3812"/>
                  </a:lnTo>
                  <a:lnTo>
                    <a:pt x="4188" y="3814"/>
                  </a:lnTo>
                  <a:lnTo>
                    <a:pt x="4186" y="3812"/>
                  </a:lnTo>
                  <a:lnTo>
                    <a:pt x="4186" y="3812"/>
                  </a:lnTo>
                  <a:close/>
                  <a:moveTo>
                    <a:pt x="4210" y="4026"/>
                  </a:moveTo>
                  <a:lnTo>
                    <a:pt x="4210" y="4026"/>
                  </a:lnTo>
                  <a:lnTo>
                    <a:pt x="4226" y="4012"/>
                  </a:lnTo>
                  <a:lnTo>
                    <a:pt x="4232" y="4010"/>
                  </a:lnTo>
                  <a:lnTo>
                    <a:pt x="4238" y="4006"/>
                  </a:lnTo>
                  <a:lnTo>
                    <a:pt x="4246" y="4006"/>
                  </a:lnTo>
                  <a:lnTo>
                    <a:pt x="4256" y="4006"/>
                  </a:lnTo>
                  <a:lnTo>
                    <a:pt x="4256" y="4006"/>
                  </a:lnTo>
                  <a:lnTo>
                    <a:pt x="4210" y="4026"/>
                  </a:lnTo>
                  <a:lnTo>
                    <a:pt x="4210" y="4026"/>
                  </a:lnTo>
                  <a:lnTo>
                    <a:pt x="4216" y="4028"/>
                  </a:lnTo>
                  <a:lnTo>
                    <a:pt x="4210" y="4026"/>
                  </a:lnTo>
                  <a:lnTo>
                    <a:pt x="4210" y="4026"/>
                  </a:lnTo>
                  <a:close/>
                  <a:moveTo>
                    <a:pt x="4246" y="3848"/>
                  </a:moveTo>
                  <a:lnTo>
                    <a:pt x="4246" y="3848"/>
                  </a:lnTo>
                  <a:lnTo>
                    <a:pt x="4236" y="3846"/>
                  </a:lnTo>
                  <a:lnTo>
                    <a:pt x="4234" y="3844"/>
                  </a:lnTo>
                  <a:lnTo>
                    <a:pt x="4232" y="3842"/>
                  </a:lnTo>
                  <a:lnTo>
                    <a:pt x="4236" y="3836"/>
                  </a:lnTo>
                  <a:lnTo>
                    <a:pt x="4248" y="3826"/>
                  </a:lnTo>
                  <a:lnTo>
                    <a:pt x="4248" y="3826"/>
                  </a:lnTo>
                  <a:lnTo>
                    <a:pt x="4254" y="3830"/>
                  </a:lnTo>
                  <a:lnTo>
                    <a:pt x="4260" y="3838"/>
                  </a:lnTo>
                  <a:lnTo>
                    <a:pt x="4260" y="3842"/>
                  </a:lnTo>
                  <a:lnTo>
                    <a:pt x="4258" y="3844"/>
                  </a:lnTo>
                  <a:lnTo>
                    <a:pt x="4254" y="3846"/>
                  </a:lnTo>
                  <a:lnTo>
                    <a:pt x="4246" y="3848"/>
                  </a:lnTo>
                  <a:lnTo>
                    <a:pt x="4246" y="3848"/>
                  </a:lnTo>
                  <a:lnTo>
                    <a:pt x="4248" y="3848"/>
                  </a:lnTo>
                  <a:lnTo>
                    <a:pt x="4246" y="3848"/>
                  </a:lnTo>
                  <a:lnTo>
                    <a:pt x="4246" y="3848"/>
                  </a:lnTo>
                  <a:close/>
                  <a:moveTo>
                    <a:pt x="4244" y="2350"/>
                  </a:moveTo>
                  <a:lnTo>
                    <a:pt x="4244" y="2350"/>
                  </a:lnTo>
                  <a:lnTo>
                    <a:pt x="4250" y="2346"/>
                  </a:lnTo>
                  <a:lnTo>
                    <a:pt x="4244" y="2350"/>
                  </a:lnTo>
                  <a:lnTo>
                    <a:pt x="4244" y="2350"/>
                  </a:lnTo>
                  <a:close/>
                  <a:moveTo>
                    <a:pt x="4334" y="3792"/>
                  </a:moveTo>
                  <a:lnTo>
                    <a:pt x="4334" y="3792"/>
                  </a:lnTo>
                  <a:lnTo>
                    <a:pt x="4330" y="3782"/>
                  </a:lnTo>
                  <a:lnTo>
                    <a:pt x="4330" y="3780"/>
                  </a:lnTo>
                  <a:lnTo>
                    <a:pt x="4330" y="3780"/>
                  </a:lnTo>
                  <a:lnTo>
                    <a:pt x="4336" y="3784"/>
                  </a:lnTo>
                  <a:lnTo>
                    <a:pt x="4342" y="3790"/>
                  </a:lnTo>
                  <a:lnTo>
                    <a:pt x="4346" y="3796"/>
                  </a:lnTo>
                  <a:lnTo>
                    <a:pt x="4348" y="3800"/>
                  </a:lnTo>
                  <a:lnTo>
                    <a:pt x="4348" y="3800"/>
                  </a:lnTo>
                  <a:lnTo>
                    <a:pt x="4346" y="3800"/>
                  </a:lnTo>
                  <a:lnTo>
                    <a:pt x="4334" y="3792"/>
                  </a:lnTo>
                  <a:lnTo>
                    <a:pt x="4334" y="3792"/>
                  </a:lnTo>
                  <a:lnTo>
                    <a:pt x="4334" y="3790"/>
                  </a:lnTo>
                  <a:lnTo>
                    <a:pt x="4334" y="3792"/>
                  </a:lnTo>
                  <a:lnTo>
                    <a:pt x="4336" y="3794"/>
                  </a:lnTo>
                  <a:lnTo>
                    <a:pt x="4334" y="3792"/>
                  </a:lnTo>
                  <a:lnTo>
                    <a:pt x="4334" y="3792"/>
                  </a:lnTo>
                  <a:close/>
                  <a:moveTo>
                    <a:pt x="4364" y="2290"/>
                  </a:moveTo>
                  <a:lnTo>
                    <a:pt x="4364" y="2290"/>
                  </a:lnTo>
                  <a:lnTo>
                    <a:pt x="4364" y="2306"/>
                  </a:lnTo>
                  <a:lnTo>
                    <a:pt x="4360" y="2320"/>
                  </a:lnTo>
                  <a:lnTo>
                    <a:pt x="4354" y="2328"/>
                  </a:lnTo>
                  <a:lnTo>
                    <a:pt x="4346" y="2332"/>
                  </a:lnTo>
                  <a:lnTo>
                    <a:pt x="4334" y="2334"/>
                  </a:lnTo>
                  <a:lnTo>
                    <a:pt x="4322" y="2332"/>
                  </a:lnTo>
                  <a:lnTo>
                    <a:pt x="4310" y="2328"/>
                  </a:lnTo>
                  <a:lnTo>
                    <a:pt x="4296" y="2322"/>
                  </a:lnTo>
                  <a:lnTo>
                    <a:pt x="4268" y="2308"/>
                  </a:lnTo>
                  <a:lnTo>
                    <a:pt x="4242" y="2292"/>
                  </a:lnTo>
                  <a:lnTo>
                    <a:pt x="4224" y="2280"/>
                  </a:lnTo>
                  <a:lnTo>
                    <a:pt x="4212" y="2274"/>
                  </a:lnTo>
                  <a:lnTo>
                    <a:pt x="4212" y="2274"/>
                  </a:lnTo>
                  <a:lnTo>
                    <a:pt x="4216" y="2270"/>
                  </a:lnTo>
                  <a:lnTo>
                    <a:pt x="4222" y="2264"/>
                  </a:lnTo>
                  <a:lnTo>
                    <a:pt x="4238" y="2254"/>
                  </a:lnTo>
                  <a:lnTo>
                    <a:pt x="4252" y="2244"/>
                  </a:lnTo>
                  <a:lnTo>
                    <a:pt x="4256" y="2240"/>
                  </a:lnTo>
                  <a:lnTo>
                    <a:pt x="4256" y="2234"/>
                  </a:lnTo>
                  <a:lnTo>
                    <a:pt x="4256" y="2234"/>
                  </a:lnTo>
                  <a:lnTo>
                    <a:pt x="4226" y="2226"/>
                  </a:lnTo>
                  <a:lnTo>
                    <a:pt x="4226" y="2226"/>
                  </a:lnTo>
                  <a:lnTo>
                    <a:pt x="4254" y="2220"/>
                  </a:lnTo>
                  <a:lnTo>
                    <a:pt x="4280" y="2214"/>
                  </a:lnTo>
                  <a:lnTo>
                    <a:pt x="4304" y="2210"/>
                  </a:lnTo>
                  <a:lnTo>
                    <a:pt x="4314" y="2208"/>
                  </a:lnTo>
                  <a:lnTo>
                    <a:pt x="4324" y="2208"/>
                  </a:lnTo>
                  <a:lnTo>
                    <a:pt x="4332" y="2208"/>
                  </a:lnTo>
                  <a:lnTo>
                    <a:pt x="4338" y="2212"/>
                  </a:lnTo>
                  <a:lnTo>
                    <a:pt x="4346" y="2216"/>
                  </a:lnTo>
                  <a:lnTo>
                    <a:pt x="4352" y="2224"/>
                  </a:lnTo>
                  <a:lnTo>
                    <a:pt x="4356" y="2236"/>
                  </a:lnTo>
                  <a:lnTo>
                    <a:pt x="4360" y="2250"/>
                  </a:lnTo>
                  <a:lnTo>
                    <a:pt x="4362" y="2268"/>
                  </a:lnTo>
                  <a:lnTo>
                    <a:pt x="4364" y="2290"/>
                  </a:lnTo>
                  <a:lnTo>
                    <a:pt x="4364" y="2290"/>
                  </a:lnTo>
                  <a:lnTo>
                    <a:pt x="4364" y="2292"/>
                  </a:lnTo>
                  <a:lnTo>
                    <a:pt x="4364" y="2290"/>
                  </a:lnTo>
                  <a:lnTo>
                    <a:pt x="4364" y="2286"/>
                  </a:lnTo>
                  <a:lnTo>
                    <a:pt x="4364" y="2290"/>
                  </a:lnTo>
                  <a:lnTo>
                    <a:pt x="4364" y="2290"/>
                  </a:lnTo>
                  <a:close/>
                  <a:moveTo>
                    <a:pt x="4392" y="3676"/>
                  </a:moveTo>
                  <a:lnTo>
                    <a:pt x="4392" y="3676"/>
                  </a:lnTo>
                  <a:lnTo>
                    <a:pt x="4402" y="3666"/>
                  </a:lnTo>
                  <a:lnTo>
                    <a:pt x="4392" y="3676"/>
                  </a:lnTo>
                  <a:lnTo>
                    <a:pt x="4392" y="3676"/>
                  </a:lnTo>
                  <a:lnTo>
                    <a:pt x="4394" y="3674"/>
                  </a:lnTo>
                  <a:lnTo>
                    <a:pt x="4392" y="3676"/>
                  </a:lnTo>
                  <a:lnTo>
                    <a:pt x="4392" y="3676"/>
                  </a:lnTo>
                  <a:close/>
                  <a:moveTo>
                    <a:pt x="4422" y="3816"/>
                  </a:moveTo>
                  <a:lnTo>
                    <a:pt x="4422" y="3816"/>
                  </a:lnTo>
                  <a:lnTo>
                    <a:pt x="4406" y="3814"/>
                  </a:lnTo>
                  <a:lnTo>
                    <a:pt x="4402" y="3812"/>
                  </a:lnTo>
                  <a:lnTo>
                    <a:pt x="4410" y="3812"/>
                  </a:lnTo>
                  <a:lnTo>
                    <a:pt x="4426" y="3812"/>
                  </a:lnTo>
                  <a:lnTo>
                    <a:pt x="4428" y="3814"/>
                  </a:lnTo>
                  <a:lnTo>
                    <a:pt x="4422" y="3816"/>
                  </a:lnTo>
                  <a:lnTo>
                    <a:pt x="4422" y="3816"/>
                  </a:lnTo>
                  <a:lnTo>
                    <a:pt x="4420" y="3816"/>
                  </a:lnTo>
                  <a:lnTo>
                    <a:pt x="4422" y="3814"/>
                  </a:lnTo>
                  <a:lnTo>
                    <a:pt x="4424" y="3814"/>
                  </a:lnTo>
                  <a:lnTo>
                    <a:pt x="4422" y="3816"/>
                  </a:lnTo>
                  <a:lnTo>
                    <a:pt x="4422" y="3816"/>
                  </a:lnTo>
                  <a:close/>
                  <a:moveTo>
                    <a:pt x="4478" y="3980"/>
                  </a:moveTo>
                  <a:lnTo>
                    <a:pt x="4478" y="3980"/>
                  </a:lnTo>
                  <a:lnTo>
                    <a:pt x="4484" y="3980"/>
                  </a:lnTo>
                  <a:lnTo>
                    <a:pt x="4488" y="3980"/>
                  </a:lnTo>
                  <a:lnTo>
                    <a:pt x="4490" y="3982"/>
                  </a:lnTo>
                  <a:lnTo>
                    <a:pt x="4490" y="3982"/>
                  </a:lnTo>
                  <a:lnTo>
                    <a:pt x="4490" y="3984"/>
                  </a:lnTo>
                  <a:lnTo>
                    <a:pt x="4486" y="3984"/>
                  </a:lnTo>
                  <a:lnTo>
                    <a:pt x="4482" y="3984"/>
                  </a:lnTo>
                  <a:lnTo>
                    <a:pt x="4478" y="3980"/>
                  </a:lnTo>
                  <a:lnTo>
                    <a:pt x="4478" y="3980"/>
                  </a:lnTo>
                  <a:lnTo>
                    <a:pt x="4480" y="3982"/>
                  </a:lnTo>
                  <a:lnTo>
                    <a:pt x="4478" y="3980"/>
                  </a:lnTo>
                  <a:lnTo>
                    <a:pt x="4478" y="3980"/>
                  </a:lnTo>
                  <a:close/>
                  <a:moveTo>
                    <a:pt x="4492" y="3800"/>
                  </a:moveTo>
                  <a:lnTo>
                    <a:pt x="4492" y="3800"/>
                  </a:lnTo>
                  <a:lnTo>
                    <a:pt x="4490" y="3802"/>
                  </a:lnTo>
                  <a:lnTo>
                    <a:pt x="4492" y="3800"/>
                  </a:lnTo>
                  <a:lnTo>
                    <a:pt x="4496" y="3796"/>
                  </a:lnTo>
                  <a:lnTo>
                    <a:pt x="4492" y="3800"/>
                  </a:lnTo>
                  <a:lnTo>
                    <a:pt x="4492" y="3800"/>
                  </a:lnTo>
                  <a:lnTo>
                    <a:pt x="4492" y="3800"/>
                  </a:lnTo>
                  <a:lnTo>
                    <a:pt x="4492" y="3800"/>
                  </a:lnTo>
                  <a:lnTo>
                    <a:pt x="4492" y="3798"/>
                  </a:lnTo>
                  <a:lnTo>
                    <a:pt x="4492" y="3800"/>
                  </a:lnTo>
                  <a:lnTo>
                    <a:pt x="4492" y="3800"/>
                  </a:lnTo>
                  <a:close/>
                  <a:moveTo>
                    <a:pt x="4516" y="3822"/>
                  </a:moveTo>
                  <a:lnTo>
                    <a:pt x="4516" y="3822"/>
                  </a:lnTo>
                  <a:lnTo>
                    <a:pt x="4504" y="3822"/>
                  </a:lnTo>
                  <a:lnTo>
                    <a:pt x="4500" y="3822"/>
                  </a:lnTo>
                  <a:lnTo>
                    <a:pt x="4500" y="3820"/>
                  </a:lnTo>
                  <a:lnTo>
                    <a:pt x="4502" y="3818"/>
                  </a:lnTo>
                  <a:lnTo>
                    <a:pt x="4508" y="3814"/>
                  </a:lnTo>
                  <a:lnTo>
                    <a:pt x="4516" y="3812"/>
                  </a:lnTo>
                  <a:lnTo>
                    <a:pt x="4520" y="3810"/>
                  </a:lnTo>
                  <a:lnTo>
                    <a:pt x="4522" y="3812"/>
                  </a:lnTo>
                  <a:lnTo>
                    <a:pt x="4522" y="3814"/>
                  </a:lnTo>
                  <a:lnTo>
                    <a:pt x="4516" y="3822"/>
                  </a:lnTo>
                  <a:lnTo>
                    <a:pt x="4516" y="3822"/>
                  </a:lnTo>
                  <a:lnTo>
                    <a:pt x="4516" y="3820"/>
                  </a:lnTo>
                  <a:lnTo>
                    <a:pt x="4516" y="3820"/>
                  </a:lnTo>
                  <a:lnTo>
                    <a:pt x="4518" y="3820"/>
                  </a:lnTo>
                  <a:lnTo>
                    <a:pt x="4516" y="3822"/>
                  </a:lnTo>
                  <a:lnTo>
                    <a:pt x="4516" y="3822"/>
                  </a:lnTo>
                  <a:close/>
                  <a:moveTo>
                    <a:pt x="4522" y="3980"/>
                  </a:moveTo>
                  <a:lnTo>
                    <a:pt x="4522" y="3980"/>
                  </a:lnTo>
                  <a:lnTo>
                    <a:pt x="4524" y="3978"/>
                  </a:lnTo>
                  <a:lnTo>
                    <a:pt x="4522" y="3980"/>
                  </a:lnTo>
                  <a:lnTo>
                    <a:pt x="4522" y="3980"/>
                  </a:lnTo>
                  <a:close/>
                  <a:moveTo>
                    <a:pt x="4532" y="2574"/>
                  </a:moveTo>
                  <a:lnTo>
                    <a:pt x="4532" y="2574"/>
                  </a:lnTo>
                  <a:lnTo>
                    <a:pt x="4514" y="2590"/>
                  </a:lnTo>
                  <a:lnTo>
                    <a:pt x="4494" y="2612"/>
                  </a:lnTo>
                  <a:lnTo>
                    <a:pt x="4474" y="2634"/>
                  </a:lnTo>
                  <a:lnTo>
                    <a:pt x="4454" y="2652"/>
                  </a:lnTo>
                  <a:lnTo>
                    <a:pt x="4444" y="2658"/>
                  </a:lnTo>
                  <a:lnTo>
                    <a:pt x="4434" y="2662"/>
                  </a:lnTo>
                  <a:lnTo>
                    <a:pt x="4424" y="2664"/>
                  </a:lnTo>
                  <a:lnTo>
                    <a:pt x="4414" y="2662"/>
                  </a:lnTo>
                  <a:lnTo>
                    <a:pt x="4406" y="2656"/>
                  </a:lnTo>
                  <a:lnTo>
                    <a:pt x="4396" y="2644"/>
                  </a:lnTo>
                  <a:lnTo>
                    <a:pt x="4388" y="2628"/>
                  </a:lnTo>
                  <a:lnTo>
                    <a:pt x="4380" y="2608"/>
                  </a:lnTo>
                  <a:lnTo>
                    <a:pt x="4380" y="2608"/>
                  </a:lnTo>
                  <a:lnTo>
                    <a:pt x="4396" y="2608"/>
                  </a:lnTo>
                  <a:lnTo>
                    <a:pt x="4398" y="2608"/>
                  </a:lnTo>
                  <a:lnTo>
                    <a:pt x="4396" y="2608"/>
                  </a:lnTo>
                  <a:lnTo>
                    <a:pt x="4386" y="2604"/>
                  </a:lnTo>
                  <a:lnTo>
                    <a:pt x="4384" y="2602"/>
                  </a:lnTo>
                  <a:lnTo>
                    <a:pt x="4382" y="2596"/>
                  </a:lnTo>
                  <a:lnTo>
                    <a:pt x="4382" y="2596"/>
                  </a:lnTo>
                  <a:lnTo>
                    <a:pt x="4390" y="2600"/>
                  </a:lnTo>
                  <a:lnTo>
                    <a:pt x="4396" y="2600"/>
                  </a:lnTo>
                  <a:lnTo>
                    <a:pt x="4400" y="2600"/>
                  </a:lnTo>
                  <a:lnTo>
                    <a:pt x="4404" y="2596"/>
                  </a:lnTo>
                  <a:lnTo>
                    <a:pt x="4408" y="2592"/>
                  </a:lnTo>
                  <a:lnTo>
                    <a:pt x="4410" y="2586"/>
                  </a:lnTo>
                  <a:lnTo>
                    <a:pt x="4412" y="2570"/>
                  </a:lnTo>
                  <a:lnTo>
                    <a:pt x="4412" y="2554"/>
                  </a:lnTo>
                  <a:lnTo>
                    <a:pt x="4410" y="2540"/>
                  </a:lnTo>
                  <a:lnTo>
                    <a:pt x="4408" y="2526"/>
                  </a:lnTo>
                  <a:lnTo>
                    <a:pt x="4404" y="2520"/>
                  </a:lnTo>
                  <a:lnTo>
                    <a:pt x="4404" y="2520"/>
                  </a:lnTo>
                  <a:lnTo>
                    <a:pt x="4434" y="2510"/>
                  </a:lnTo>
                  <a:lnTo>
                    <a:pt x="4446" y="2506"/>
                  </a:lnTo>
                  <a:lnTo>
                    <a:pt x="4448" y="2502"/>
                  </a:lnTo>
                  <a:lnTo>
                    <a:pt x="4444" y="2500"/>
                  </a:lnTo>
                  <a:lnTo>
                    <a:pt x="4444" y="2500"/>
                  </a:lnTo>
                  <a:lnTo>
                    <a:pt x="4458" y="2502"/>
                  </a:lnTo>
                  <a:lnTo>
                    <a:pt x="4474" y="2504"/>
                  </a:lnTo>
                  <a:lnTo>
                    <a:pt x="4488" y="2510"/>
                  </a:lnTo>
                  <a:lnTo>
                    <a:pt x="4504" y="2518"/>
                  </a:lnTo>
                  <a:lnTo>
                    <a:pt x="4516" y="2528"/>
                  </a:lnTo>
                  <a:lnTo>
                    <a:pt x="4526" y="2540"/>
                  </a:lnTo>
                  <a:lnTo>
                    <a:pt x="4530" y="2548"/>
                  </a:lnTo>
                  <a:lnTo>
                    <a:pt x="4532" y="2556"/>
                  </a:lnTo>
                  <a:lnTo>
                    <a:pt x="4532" y="2564"/>
                  </a:lnTo>
                  <a:lnTo>
                    <a:pt x="4532" y="2574"/>
                  </a:lnTo>
                  <a:lnTo>
                    <a:pt x="4532" y="2574"/>
                  </a:lnTo>
                  <a:lnTo>
                    <a:pt x="4532" y="2570"/>
                  </a:lnTo>
                  <a:lnTo>
                    <a:pt x="4532" y="2574"/>
                  </a:lnTo>
                  <a:lnTo>
                    <a:pt x="4532" y="2574"/>
                  </a:lnTo>
                  <a:close/>
                  <a:moveTo>
                    <a:pt x="4578" y="3844"/>
                  </a:moveTo>
                  <a:lnTo>
                    <a:pt x="4578" y="3844"/>
                  </a:lnTo>
                  <a:lnTo>
                    <a:pt x="4578" y="3838"/>
                  </a:lnTo>
                  <a:lnTo>
                    <a:pt x="4580" y="3834"/>
                  </a:lnTo>
                  <a:lnTo>
                    <a:pt x="4584" y="3832"/>
                  </a:lnTo>
                  <a:lnTo>
                    <a:pt x="4588" y="3832"/>
                  </a:lnTo>
                  <a:lnTo>
                    <a:pt x="4600" y="3834"/>
                  </a:lnTo>
                  <a:lnTo>
                    <a:pt x="4608" y="3838"/>
                  </a:lnTo>
                  <a:lnTo>
                    <a:pt x="4608" y="3838"/>
                  </a:lnTo>
                  <a:lnTo>
                    <a:pt x="4604" y="3838"/>
                  </a:lnTo>
                  <a:lnTo>
                    <a:pt x="4604" y="3840"/>
                  </a:lnTo>
                  <a:lnTo>
                    <a:pt x="4608" y="3840"/>
                  </a:lnTo>
                  <a:lnTo>
                    <a:pt x="4608" y="3840"/>
                  </a:lnTo>
                  <a:lnTo>
                    <a:pt x="4600" y="3848"/>
                  </a:lnTo>
                  <a:lnTo>
                    <a:pt x="4594" y="3852"/>
                  </a:lnTo>
                  <a:lnTo>
                    <a:pt x="4586" y="3850"/>
                  </a:lnTo>
                  <a:lnTo>
                    <a:pt x="4578" y="3844"/>
                  </a:lnTo>
                  <a:lnTo>
                    <a:pt x="4578" y="3844"/>
                  </a:lnTo>
                  <a:lnTo>
                    <a:pt x="4578" y="3844"/>
                  </a:lnTo>
                  <a:lnTo>
                    <a:pt x="4578" y="3844"/>
                  </a:lnTo>
                  <a:lnTo>
                    <a:pt x="4578" y="3844"/>
                  </a:lnTo>
                  <a:close/>
                  <a:moveTo>
                    <a:pt x="4608" y="4102"/>
                  </a:moveTo>
                  <a:lnTo>
                    <a:pt x="4608" y="4102"/>
                  </a:lnTo>
                  <a:lnTo>
                    <a:pt x="4606" y="4102"/>
                  </a:lnTo>
                  <a:lnTo>
                    <a:pt x="4604" y="4100"/>
                  </a:lnTo>
                  <a:lnTo>
                    <a:pt x="4594" y="4100"/>
                  </a:lnTo>
                  <a:lnTo>
                    <a:pt x="4592" y="4098"/>
                  </a:lnTo>
                  <a:lnTo>
                    <a:pt x="4592" y="4098"/>
                  </a:lnTo>
                  <a:lnTo>
                    <a:pt x="4602" y="4094"/>
                  </a:lnTo>
                  <a:lnTo>
                    <a:pt x="4602" y="4094"/>
                  </a:lnTo>
                  <a:lnTo>
                    <a:pt x="4606" y="4098"/>
                  </a:lnTo>
                  <a:lnTo>
                    <a:pt x="4608" y="4102"/>
                  </a:lnTo>
                  <a:lnTo>
                    <a:pt x="4608" y="4102"/>
                  </a:lnTo>
                  <a:lnTo>
                    <a:pt x="4608" y="4102"/>
                  </a:lnTo>
                  <a:lnTo>
                    <a:pt x="4608" y="4102"/>
                  </a:lnTo>
                  <a:lnTo>
                    <a:pt x="4608" y="4102"/>
                  </a:lnTo>
                  <a:close/>
                  <a:moveTo>
                    <a:pt x="4630" y="4008"/>
                  </a:moveTo>
                  <a:lnTo>
                    <a:pt x="4630" y="4008"/>
                  </a:lnTo>
                  <a:lnTo>
                    <a:pt x="4626" y="4002"/>
                  </a:lnTo>
                  <a:lnTo>
                    <a:pt x="4628" y="3998"/>
                  </a:lnTo>
                  <a:lnTo>
                    <a:pt x="4634" y="3998"/>
                  </a:lnTo>
                  <a:lnTo>
                    <a:pt x="4640" y="3998"/>
                  </a:lnTo>
                  <a:lnTo>
                    <a:pt x="4660" y="4002"/>
                  </a:lnTo>
                  <a:lnTo>
                    <a:pt x="4660" y="4002"/>
                  </a:lnTo>
                  <a:lnTo>
                    <a:pt x="4652" y="4006"/>
                  </a:lnTo>
                  <a:lnTo>
                    <a:pt x="4646" y="4008"/>
                  </a:lnTo>
                  <a:lnTo>
                    <a:pt x="4638" y="4008"/>
                  </a:lnTo>
                  <a:lnTo>
                    <a:pt x="4630" y="4008"/>
                  </a:lnTo>
                  <a:lnTo>
                    <a:pt x="4630" y="4008"/>
                  </a:lnTo>
                  <a:lnTo>
                    <a:pt x="4628" y="4006"/>
                  </a:lnTo>
                  <a:lnTo>
                    <a:pt x="4630" y="4006"/>
                  </a:lnTo>
                  <a:lnTo>
                    <a:pt x="4632" y="4008"/>
                  </a:lnTo>
                  <a:lnTo>
                    <a:pt x="4634" y="4010"/>
                  </a:lnTo>
                  <a:lnTo>
                    <a:pt x="4630" y="4008"/>
                  </a:lnTo>
                  <a:lnTo>
                    <a:pt x="4630" y="4008"/>
                  </a:lnTo>
                  <a:close/>
                  <a:moveTo>
                    <a:pt x="4710" y="3828"/>
                  </a:moveTo>
                  <a:lnTo>
                    <a:pt x="4710" y="3828"/>
                  </a:lnTo>
                  <a:lnTo>
                    <a:pt x="4706" y="3824"/>
                  </a:lnTo>
                  <a:lnTo>
                    <a:pt x="4706" y="3822"/>
                  </a:lnTo>
                  <a:lnTo>
                    <a:pt x="4706" y="3820"/>
                  </a:lnTo>
                  <a:lnTo>
                    <a:pt x="4708" y="3818"/>
                  </a:lnTo>
                  <a:lnTo>
                    <a:pt x="4712" y="3816"/>
                  </a:lnTo>
                  <a:lnTo>
                    <a:pt x="4720" y="3818"/>
                  </a:lnTo>
                  <a:lnTo>
                    <a:pt x="4726" y="3820"/>
                  </a:lnTo>
                  <a:lnTo>
                    <a:pt x="4728" y="3822"/>
                  </a:lnTo>
                  <a:lnTo>
                    <a:pt x="4728" y="3822"/>
                  </a:lnTo>
                  <a:lnTo>
                    <a:pt x="4726" y="3824"/>
                  </a:lnTo>
                  <a:lnTo>
                    <a:pt x="4724" y="3826"/>
                  </a:lnTo>
                  <a:lnTo>
                    <a:pt x="4710" y="3828"/>
                  </a:lnTo>
                  <a:lnTo>
                    <a:pt x="4710" y="3828"/>
                  </a:lnTo>
                  <a:lnTo>
                    <a:pt x="4712" y="3828"/>
                  </a:lnTo>
                  <a:lnTo>
                    <a:pt x="4710" y="3828"/>
                  </a:lnTo>
                  <a:lnTo>
                    <a:pt x="4710" y="3828"/>
                  </a:lnTo>
                  <a:close/>
                  <a:moveTo>
                    <a:pt x="4812" y="3818"/>
                  </a:moveTo>
                  <a:lnTo>
                    <a:pt x="4812" y="3818"/>
                  </a:lnTo>
                  <a:lnTo>
                    <a:pt x="4810" y="3816"/>
                  </a:lnTo>
                  <a:lnTo>
                    <a:pt x="4812" y="3818"/>
                  </a:lnTo>
                  <a:lnTo>
                    <a:pt x="4812" y="3818"/>
                  </a:lnTo>
                  <a:close/>
                  <a:moveTo>
                    <a:pt x="4826" y="4034"/>
                  </a:moveTo>
                  <a:lnTo>
                    <a:pt x="4826" y="4034"/>
                  </a:lnTo>
                  <a:lnTo>
                    <a:pt x="4818" y="4028"/>
                  </a:lnTo>
                  <a:lnTo>
                    <a:pt x="4818" y="4028"/>
                  </a:lnTo>
                  <a:lnTo>
                    <a:pt x="4820" y="4028"/>
                  </a:lnTo>
                  <a:lnTo>
                    <a:pt x="4824" y="4032"/>
                  </a:lnTo>
                  <a:lnTo>
                    <a:pt x="4826" y="4034"/>
                  </a:lnTo>
                  <a:lnTo>
                    <a:pt x="4826" y="4034"/>
                  </a:lnTo>
                  <a:lnTo>
                    <a:pt x="4826" y="4034"/>
                  </a:lnTo>
                  <a:lnTo>
                    <a:pt x="4824" y="4034"/>
                  </a:lnTo>
                  <a:lnTo>
                    <a:pt x="4824" y="4032"/>
                  </a:lnTo>
                  <a:lnTo>
                    <a:pt x="4826" y="4034"/>
                  </a:lnTo>
                  <a:lnTo>
                    <a:pt x="4826" y="4034"/>
                  </a:lnTo>
                  <a:lnTo>
                    <a:pt x="4826" y="4034"/>
                  </a:lnTo>
                  <a:close/>
                  <a:moveTo>
                    <a:pt x="4832" y="4076"/>
                  </a:moveTo>
                  <a:lnTo>
                    <a:pt x="4832" y="4076"/>
                  </a:lnTo>
                  <a:lnTo>
                    <a:pt x="4830" y="4074"/>
                  </a:lnTo>
                  <a:lnTo>
                    <a:pt x="4830" y="4074"/>
                  </a:lnTo>
                  <a:lnTo>
                    <a:pt x="4832" y="4070"/>
                  </a:lnTo>
                  <a:lnTo>
                    <a:pt x="4832" y="4070"/>
                  </a:lnTo>
                  <a:lnTo>
                    <a:pt x="4834" y="4070"/>
                  </a:lnTo>
                  <a:lnTo>
                    <a:pt x="4832" y="4076"/>
                  </a:lnTo>
                  <a:lnTo>
                    <a:pt x="4832" y="4076"/>
                  </a:lnTo>
                  <a:lnTo>
                    <a:pt x="4830" y="4076"/>
                  </a:lnTo>
                  <a:lnTo>
                    <a:pt x="4830" y="4076"/>
                  </a:lnTo>
                  <a:lnTo>
                    <a:pt x="4832" y="4076"/>
                  </a:lnTo>
                  <a:lnTo>
                    <a:pt x="4832" y="4076"/>
                  </a:lnTo>
                  <a:lnTo>
                    <a:pt x="4832" y="4076"/>
                  </a:lnTo>
                  <a:close/>
                  <a:moveTo>
                    <a:pt x="4832" y="4028"/>
                  </a:moveTo>
                  <a:lnTo>
                    <a:pt x="4832" y="4028"/>
                  </a:lnTo>
                  <a:lnTo>
                    <a:pt x="4830" y="4026"/>
                  </a:lnTo>
                  <a:lnTo>
                    <a:pt x="4832" y="4028"/>
                  </a:lnTo>
                  <a:lnTo>
                    <a:pt x="4836" y="4028"/>
                  </a:lnTo>
                  <a:lnTo>
                    <a:pt x="4832" y="4028"/>
                  </a:lnTo>
                  <a:lnTo>
                    <a:pt x="4832" y="4028"/>
                  </a:lnTo>
                  <a:lnTo>
                    <a:pt x="4832" y="4028"/>
                  </a:lnTo>
                  <a:lnTo>
                    <a:pt x="4832" y="4028"/>
                  </a:lnTo>
                  <a:lnTo>
                    <a:pt x="4832" y="4028"/>
                  </a:lnTo>
                  <a:close/>
                  <a:moveTo>
                    <a:pt x="4816" y="3606"/>
                  </a:moveTo>
                  <a:lnTo>
                    <a:pt x="4816" y="3606"/>
                  </a:lnTo>
                  <a:lnTo>
                    <a:pt x="4780" y="3614"/>
                  </a:lnTo>
                  <a:lnTo>
                    <a:pt x="4746" y="3620"/>
                  </a:lnTo>
                  <a:lnTo>
                    <a:pt x="4718" y="3620"/>
                  </a:lnTo>
                  <a:lnTo>
                    <a:pt x="4690" y="3616"/>
                  </a:lnTo>
                  <a:lnTo>
                    <a:pt x="4664" y="3610"/>
                  </a:lnTo>
                  <a:lnTo>
                    <a:pt x="4636" y="3602"/>
                  </a:lnTo>
                  <a:lnTo>
                    <a:pt x="4576" y="3582"/>
                  </a:lnTo>
                  <a:lnTo>
                    <a:pt x="4576" y="3582"/>
                  </a:lnTo>
                  <a:lnTo>
                    <a:pt x="4582" y="3576"/>
                  </a:lnTo>
                  <a:lnTo>
                    <a:pt x="4584" y="3572"/>
                  </a:lnTo>
                  <a:lnTo>
                    <a:pt x="4584" y="3568"/>
                  </a:lnTo>
                  <a:lnTo>
                    <a:pt x="4582" y="3564"/>
                  </a:lnTo>
                  <a:lnTo>
                    <a:pt x="4570" y="3558"/>
                  </a:lnTo>
                  <a:lnTo>
                    <a:pt x="4556" y="3554"/>
                  </a:lnTo>
                  <a:lnTo>
                    <a:pt x="4556" y="3554"/>
                  </a:lnTo>
                  <a:lnTo>
                    <a:pt x="4574" y="3544"/>
                  </a:lnTo>
                  <a:lnTo>
                    <a:pt x="4574" y="3544"/>
                  </a:lnTo>
                  <a:lnTo>
                    <a:pt x="4554" y="3538"/>
                  </a:lnTo>
                  <a:lnTo>
                    <a:pt x="4532" y="3534"/>
                  </a:lnTo>
                  <a:lnTo>
                    <a:pt x="4532" y="3534"/>
                  </a:lnTo>
                  <a:lnTo>
                    <a:pt x="4540" y="3534"/>
                  </a:lnTo>
                  <a:lnTo>
                    <a:pt x="4548" y="3530"/>
                  </a:lnTo>
                  <a:lnTo>
                    <a:pt x="4556" y="3526"/>
                  </a:lnTo>
                  <a:lnTo>
                    <a:pt x="4564" y="3520"/>
                  </a:lnTo>
                  <a:lnTo>
                    <a:pt x="4602" y="3492"/>
                  </a:lnTo>
                  <a:lnTo>
                    <a:pt x="4622" y="3478"/>
                  </a:lnTo>
                  <a:lnTo>
                    <a:pt x="4632" y="3472"/>
                  </a:lnTo>
                  <a:lnTo>
                    <a:pt x="4644" y="3468"/>
                  </a:lnTo>
                  <a:lnTo>
                    <a:pt x="4654" y="3468"/>
                  </a:lnTo>
                  <a:lnTo>
                    <a:pt x="4666" y="3468"/>
                  </a:lnTo>
                  <a:lnTo>
                    <a:pt x="4676" y="3472"/>
                  </a:lnTo>
                  <a:lnTo>
                    <a:pt x="4688" y="3480"/>
                  </a:lnTo>
                  <a:lnTo>
                    <a:pt x="4688" y="3480"/>
                  </a:lnTo>
                  <a:lnTo>
                    <a:pt x="4710" y="3478"/>
                  </a:lnTo>
                  <a:lnTo>
                    <a:pt x="4728" y="3478"/>
                  </a:lnTo>
                  <a:lnTo>
                    <a:pt x="4746" y="3480"/>
                  </a:lnTo>
                  <a:lnTo>
                    <a:pt x="4764" y="3484"/>
                  </a:lnTo>
                  <a:lnTo>
                    <a:pt x="4778" y="3488"/>
                  </a:lnTo>
                  <a:lnTo>
                    <a:pt x="4792" y="3494"/>
                  </a:lnTo>
                  <a:lnTo>
                    <a:pt x="4802" y="3500"/>
                  </a:lnTo>
                  <a:lnTo>
                    <a:pt x="4812" y="3510"/>
                  </a:lnTo>
                  <a:lnTo>
                    <a:pt x="4820" y="3518"/>
                  </a:lnTo>
                  <a:lnTo>
                    <a:pt x="4826" y="3528"/>
                  </a:lnTo>
                  <a:lnTo>
                    <a:pt x="4830" y="3540"/>
                  </a:lnTo>
                  <a:lnTo>
                    <a:pt x="4832" y="3552"/>
                  </a:lnTo>
                  <a:lnTo>
                    <a:pt x="4832" y="3564"/>
                  </a:lnTo>
                  <a:lnTo>
                    <a:pt x="4828" y="3578"/>
                  </a:lnTo>
                  <a:lnTo>
                    <a:pt x="4824" y="3592"/>
                  </a:lnTo>
                  <a:lnTo>
                    <a:pt x="4816" y="3606"/>
                  </a:lnTo>
                  <a:lnTo>
                    <a:pt x="4816" y="3606"/>
                  </a:lnTo>
                  <a:lnTo>
                    <a:pt x="4814" y="3606"/>
                  </a:lnTo>
                  <a:lnTo>
                    <a:pt x="4812" y="3606"/>
                  </a:lnTo>
                  <a:lnTo>
                    <a:pt x="4816" y="3602"/>
                  </a:lnTo>
                  <a:lnTo>
                    <a:pt x="4818" y="3600"/>
                  </a:lnTo>
                  <a:lnTo>
                    <a:pt x="4818" y="3602"/>
                  </a:lnTo>
                  <a:lnTo>
                    <a:pt x="4816" y="3606"/>
                  </a:lnTo>
                  <a:lnTo>
                    <a:pt x="4816" y="3606"/>
                  </a:lnTo>
                  <a:close/>
                  <a:moveTo>
                    <a:pt x="4872" y="4010"/>
                  </a:moveTo>
                  <a:lnTo>
                    <a:pt x="4872" y="4010"/>
                  </a:lnTo>
                  <a:lnTo>
                    <a:pt x="4866" y="4006"/>
                  </a:lnTo>
                  <a:lnTo>
                    <a:pt x="4864" y="4004"/>
                  </a:lnTo>
                  <a:lnTo>
                    <a:pt x="4866" y="4004"/>
                  </a:lnTo>
                  <a:lnTo>
                    <a:pt x="4870" y="4004"/>
                  </a:lnTo>
                  <a:lnTo>
                    <a:pt x="4876" y="4006"/>
                  </a:lnTo>
                  <a:lnTo>
                    <a:pt x="4876" y="4008"/>
                  </a:lnTo>
                  <a:lnTo>
                    <a:pt x="4872" y="4010"/>
                  </a:lnTo>
                  <a:lnTo>
                    <a:pt x="4872" y="4010"/>
                  </a:lnTo>
                  <a:lnTo>
                    <a:pt x="4872" y="4010"/>
                  </a:lnTo>
                  <a:lnTo>
                    <a:pt x="4874" y="4008"/>
                  </a:lnTo>
                  <a:lnTo>
                    <a:pt x="4874" y="4008"/>
                  </a:lnTo>
                  <a:lnTo>
                    <a:pt x="4872" y="4010"/>
                  </a:lnTo>
                  <a:lnTo>
                    <a:pt x="4872" y="4010"/>
                  </a:lnTo>
                  <a:close/>
                  <a:moveTo>
                    <a:pt x="4874" y="2478"/>
                  </a:moveTo>
                  <a:lnTo>
                    <a:pt x="4874" y="2478"/>
                  </a:lnTo>
                  <a:lnTo>
                    <a:pt x="4870" y="2474"/>
                  </a:lnTo>
                  <a:lnTo>
                    <a:pt x="4868" y="2470"/>
                  </a:lnTo>
                  <a:lnTo>
                    <a:pt x="4868" y="2468"/>
                  </a:lnTo>
                  <a:lnTo>
                    <a:pt x="4868" y="2466"/>
                  </a:lnTo>
                  <a:lnTo>
                    <a:pt x="4874" y="2462"/>
                  </a:lnTo>
                  <a:lnTo>
                    <a:pt x="4882" y="2462"/>
                  </a:lnTo>
                  <a:lnTo>
                    <a:pt x="4888" y="2462"/>
                  </a:lnTo>
                  <a:lnTo>
                    <a:pt x="4890" y="2464"/>
                  </a:lnTo>
                  <a:lnTo>
                    <a:pt x="4890" y="2464"/>
                  </a:lnTo>
                  <a:lnTo>
                    <a:pt x="4888" y="2468"/>
                  </a:lnTo>
                  <a:lnTo>
                    <a:pt x="4886" y="2470"/>
                  </a:lnTo>
                  <a:lnTo>
                    <a:pt x="4874" y="2478"/>
                  </a:lnTo>
                  <a:lnTo>
                    <a:pt x="4874" y="2478"/>
                  </a:lnTo>
                  <a:lnTo>
                    <a:pt x="4872" y="2476"/>
                  </a:lnTo>
                  <a:lnTo>
                    <a:pt x="4872" y="2474"/>
                  </a:lnTo>
                  <a:lnTo>
                    <a:pt x="4874" y="2476"/>
                  </a:lnTo>
                  <a:lnTo>
                    <a:pt x="4874" y="2478"/>
                  </a:lnTo>
                  <a:lnTo>
                    <a:pt x="4874" y="2478"/>
                  </a:lnTo>
                  <a:close/>
                  <a:moveTo>
                    <a:pt x="5196" y="974"/>
                  </a:moveTo>
                  <a:lnTo>
                    <a:pt x="5196" y="974"/>
                  </a:lnTo>
                  <a:lnTo>
                    <a:pt x="5194" y="976"/>
                  </a:lnTo>
                  <a:lnTo>
                    <a:pt x="5196" y="974"/>
                  </a:lnTo>
                  <a:lnTo>
                    <a:pt x="5196" y="974"/>
                  </a:lnTo>
                  <a:close/>
                  <a:moveTo>
                    <a:pt x="5058" y="330"/>
                  </a:moveTo>
                  <a:lnTo>
                    <a:pt x="5058" y="330"/>
                  </a:lnTo>
                  <a:lnTo>
                    <a:pt x="5064" y="332"/>
                  </a:lnTo>
                  <a:lnTo>
                    <a:pt x="5066" y="334"/>
                  </a:lnTo>
                  <a:lnTo>
                    <a:pt x="5062" y="334"/>
                  </a:lnTo>
                  <a:lnTo>
                    <a:pt x="5056" y="332"/>
                  </a:lnTo>
                  <a:lnTo>
                    <a:pt x="5056" y="330"/>
                  </a:lnTo>
                  <a:lnTo>
                    <a:pt x="5058" y="330"/>
                  </a:lnTo>
                  <a:lnTo>
                    <a:pt x="5058" y="330"/>
                  </a:lnTo>
                  <a:lnTo>
                    <a:pt x="5060" y="330"/>
                  </a:lnTo>
                  <a:lnTo>
                    <a:pt x="5058" y="330"/>
                  </a:lnTo>
                  <a:lnTo>
                    <a:pt x="5058" y="330"/>
                  </a:lnTo>
                  <a:lnTo>
                    <a:pt x="5058" y="330"/>
                  </a:lnTo>
                  <a:lnTo>
                    <a:pt x="5058" y="330"/>
                  </a:lnTo>
                  <a:close/>
                  <a:moveTo>
                    <a:pt x="5028" y="312"/>
                  </a:moveTo>
                  <a:lnTo>
                    <a:pt x="5028" y="312"/>
                  </a:lnTo>
                  <a:lnTo>
                    <a:pt x="5034" y="314"/>
                  </a:lnTo>
                  <a:lnTo>
                    <a:pt x="5032" y="316"/>
                  </a:lnTo>
                  <a:lnTo>
                    <a:pt x="5028" y="314"/>
                  </a:lnTo>
                  <a:lnTo>
                    <a:pt x="5028" y="314"/>
                  </a:lnTo>
                  <a:lnTo>
                    <a:pt x="5028" y="312"/>
                  </a:lnTo>
                  <a:lnTo>
                    <a:pt x="5028" y="312"/>
                  </a:lnTo>
                  <a:lnTo>
                    <a:pt x="5026" y="314"/>
                  </a:lnTo>
                  <a:lnTo>
                    <a:pt x="5028" y="312"/>
                  </a:lnTo>
                  <a:lnTo>
                    <a:pt x="5028" y="312"/>
                  </a:lnTo>
                  <a:close/>
                  <a:moveTo>
                    <a:pt x="5032" y="402"/>
                  </a:moveTo>
                  <a:lnTo>
                    <a:pt x="5032" y="402"/>
                  </a:lnTo>
                  <a:lnTo>
                    <a:pt x="5042" y="404"/>
                  </a:lnTo>
                  <a:lnTo>
                    <a:pt x="5044" y="406"/>
                  </a:lnTo>
                  <a:lnTo>
                    <a:pt x="5046" y="406"/>
                  </a:lnTo>
                  <a:lnTo>
                    <a:pt x="5040" y="410"/>
                  </a:lnTo>
                  <a:lnTo>
                    <a:pt x="5034" y="412"/>
                  </a:lnTo>
                  <a:lnTo>
                    <a:pt x="5026" y="414"/>
                  </a:lnTo>
                  <a:lnTo>
                    <a:pt x="5022" y="412"/>
                  </a:lnTo>
                  <a:lnTo>
                    <a:pt x="5020" y="410"/>
                  </a:lnTo>
                  <a:lnTo>
                    <a:pt x="5022" y="408"/>
                  </a:lnTo>
                  <a:lnTo>
                    <a:pt x="5032" y="402"/>
                  </a:lnTo>
                  <a:lnTo>
                    <a:pt x="5032" y="402"/>
                  </a:lnTo>
                  <a:lnTo>
                    <a:pt x="5034" y="402"/>
                  </a:lnTo>
                  <a:lnTo>
                    <a:pt x="5032" y="402"/>
                  </a:lnTo>
                  <a:lnTo>
                    <a:pt x="5030" y="402"/>
                  </a:lnTo>
                  <a:lnTo>
                    <a:pt x="5032" y="402"/>
                  </a:lnTo>
                  <a:lnTo>
                    <a:pt x="5032" y="402"/>
                  </a:lnTo>
                  <a:close/>
                  <a:moveTo>
                    <a:pt x="4982" y="864"/>
                  </a:moveTo>
                  <a:lnTo>
                    <a:pt x="4982" y="864"/>
                  </a:lnTo>
                  <a:lnTo>
                    <a:pt x="4994" y="894"/>
                  </a:lnTo>
                  <a:lnTo>
                    <a:pt x="4994" y="894"/>
                  </a:lnTo>
                  <a:lnTo>
                    <a:pt x="4994" y="896"/>
                  </a:lnTo>
                  <a:lnTo>
                    <a:pt x="4990" y="896"/>
                  </a:lnTo>
                  <a:lnTo>
                    <a:pt x="4986" y="888"/>
                  </a:lnTo>
                  <a:lnTo>
                    <a:pt x="4982" y="874"/>
                  </a:lnTo>
                  <a:lnTo>
                    <a:pt x="4980" y="868"/>
                  </a:lnTo>
                  <a:lnTo>
                    <a:pt x="4982" y="864"/>
                  </a:lnTo>
                  <a:lnTo>
                    <a:pt x="4982" y="864"/>
                  </a:lnTo>
                  <a:lnTo>
                    <a:pt x="4984" y="868"/>
                  </a:lnTo>
                  <a:lnTo>
                    <a:pt x="4982" y="870"/>
                  </a:lnTo>
                  <a:lnTo>
                    <a:pt x="4982" y="868"/>
                  </a:lnTo>
                  <a:lnTo>
                    <a:pt x="4982" y="864"/>
                  </a:lnTo>
                  <a:lnTo>
                    <a:pt x="4982" y="864"/>
                  </a:lnTo>
                  <a:close/>
                  <a:moveTo>
                    <a:pt x="4896" y="3674"/>
                  </a:moveTo>
                  <a:lnTo>
                    <a:pt x="4896" y="3674"/>
                  </a:lnTo>
                  <a:lnTo>
                    <a:pt x="4916" y="3680"/>
                  </a:lnTo>
                  <a:lnTo>
                    <a:pt x="4896" y="3674"/>
                  </a:lnTo>
                  <a:lnTo>
                    <a:pt x="4896" y="3674"/>
                  </a:lnTo>
                  <a:lnTo>
                    <a:pt x="4900" y="3676"/>
                  </a:lnTo>
                  <a:lnTo>
                    <a:pt x="4896" y="3674"/>
                  </a:lnTo>
                  <a:lnTo>
                    <a:pt x="4896" y="3674"/>
                  </a:lnTo>
                  <a:close/>
                  <a:moveTo>
                    <a:pt x="4944" y="3066"/>
                  </a:moveTo>
                  <a:lnTo>
                    <a:pt x="4944" y="3066"/>
                  </a:lnTo>
                  <a:lnTo>
                    <a:pt x="4940" y="3068"/>
                  </a:lnTo>
                  <a:lnTo>
                    <a:pt x="4936" y="3068"/>
                  </a:lnTo>
                  <a:lnTo>
                    <a:pt x="4922" y="3064"/>
                  </a:lnTo>
                  <a:lnTo>
                    <a:pt x="4904" y="3054"/>
                  </a:lnTo>
                  <a:lnTo>
                    <a:pt x="4904" y="3054"/>
                  </a:lnTo>
                  <a:lnTo>
                    <a:pt x="4902" y="3042"/>
                  </a:lnTo>
                  <a:lnTo>
                    <a:pt x="4904" y="3032"/>
                  </a:lnTo>
                  <a:lnTo>
                    <a:pt x="4908" y="3024"/>
                  </a:lnTo>
                  <a:lnTo>
                    <a:pt x="4914" y="3018"/>
                  </a:lnTo>
                  <a:lnTo>
                    <a:pt x="4922" y="3012"/>
                  </a:lnTo>
                  <a:lnTo>
                    <a:pt x="4930" y="3010"/>
                  </a:lnTo>
                  <a:lnTo>
                    <a:pt x="4940" y="3008"/>
                  </a:lnTo>
                  <a:lnTo>
                    <a:pt x="4950" y="3006"/>
                  </a:lnTo>
                  <a:lnTo>
                    <a:pt x="4960" y="3008"/>
                  </a:lnTo>
                  <a:lnTo>
                    <a:pt x="4968" y="3012"/>
                  </a:lnTo>
                  <a:lnTo>
                    <a:pt x="4976" y="3016"/>
                  </a:lnTo>
                  <a:lnTo>
                    <a:pt x="4982" y="3022"/>
                  </a:lnTo>
                  <a:lnTo>
                    <a:pt x="4986" y="3032"/>
                  </a:lnTo>
                  <a:lnTo>
                    <a:pt x="4988" y="3042"/>
                  </a:lnTo>
                  <a:lnTo>
                    <a:pt x="4986" y="3054"/>
                  </a:lnTo>
                  <a:lnTo>
                    <a:pt x="4982" y="3070"/>
                  </a:lnTo>
                  <a:lnTo>
                    <a:pt x="4982" y="3070"/>
                  </a:lnTo>
                  <a:lnTo>
                    <a:pt x="4964" y="3068"/>
                  </a:lnTo>
                  <a:lnTo>
                    <a:pt x="4944" y="3066"/>
                  </a:lnTo>
                  <a:lnTo>
                    <a:pt x="4944" y="3066"/>
                  </a:lnTo>
                  <a:lnTo>
                    <a:pt x="4942" y="3070"/>
                  </a:lnTo>
                  <a:lnTo>
                    <a:pt x="4944" y="3070"/>
                  </a:lnTo>
                  <a:lnTo>
                    <a:pt x="4946" y="3066"/>
                  </a:lnTo>
                  <a:lnTo>
                    <a:pt x="4946" y="3066"/>
                  </a:lnTo>
                  <a:lnTo>
                    <a:pt x="4944" y="3066"/>
                  </a:lnTo>
                  <a:lnTo>
                    <a:pt x="4944" y="3066"/>
                  </a:lnTo>
                  <a:close/>
                  <a:moveTo>
                    <a:pt x="4970" y="3998"/>
                  </a:moveTo>
                  <a:lnTo>
                    <a:pt x="4970" y="3998"/>
                  </a:lnTo>
                  <a:lnTo>
                    <a:pt x="4964" y="3994"/>
                  </a:lnTo>
                  <a:lnTo>
                    <a:pt x="4970" y="3994"/>
                  </a:lnTo>
                  <a:lnTo>
                    <a:pt x="4974" y="3996"/>
                  </a:lnTo>
                  <a:lnTo>
                    <a:pt x="4974" y="3998"/>
                  </a:lnTo>
                  <a:lnTo>
                    <a:pt x="4970" y="3998"/>
                  </a:lnTo>
                  <a:lnTo>
                    <a:pt x="4970" y="3998"/>
                  </a:lnTo>
                  <a:lnTo>
                    <a:pt x="4968" y="3996"/>
                  </a:lnTo>
                  <a:lnTo>
                    <a:pt x="4970" y="3996"/>
                  </a:lnTo>
                  <a:lnTo>
                    <a:pt x="4970" y="3998"/>
                  </a:lnTo>
                  <a:lnTo>
                    <a:pt x="4970" y="3998"/>
                  </a:lnTo>
                  <a:lnTo>
                    <a:pt x="4970" y="3998"/>
                  </a:lnTo>
                  <a:close/>
                  <a:moveTo>
                    <a:pt x="4990" y="3888"/>
                  </a:moveTo>
                  <a:lnTo>
                    <a:pt x="4990" y="3888"/>
                  </a:lnTo>
                  <a:lnTo>
                    <a:pt x="4980" y="3894"/>
                  </a:lnTo>
                  <a:lnTo>
                    <a:pt x="4972" y="3894"/>
                  </a:lnTo>
                  <a:lnTo>
                    <a:pt x="4970" y="3892"/>
                  </a:lnTo>
                  <a:lnTo>
                    <a:pt x="4968" y="3890"/>
                  </a:lnTo>
                  <a:lnTo>
                    <a:pt x="4964" y="3884"/>
                  </a:lnTo>
                  <a:lnTo>
                    <a:pt x="4964" y="3884"/>
                  </a:lnTo>
                  <a:lnTo>
                    <a:pt x="4974" y="3880"/>
                  </a:lnTo>
                  <a:lnTo>
                    <a:pt x="4980" y="3878"/>
                  </a:lnTo>
                  <a:lnTo>
                    <a:pt x="4984" y="3878"/>
                  </a:lnTo>
                  <a:lnTo>
                    <a:pt x="4988" y="3880"/>
                  </a:lnTo>
                  <a:lnTo>
                    <a:pt x="4990" y="3884"/>
                  </a:lnTo>
                  <a:lnTo>
                    <a:pt x="4990" y="3888"/>
                  </a:lnTo>
                  <a:lnTo>
                    <a:pt x="4990" y="3888"/>
                  </a:lnTo>
                  <a:lnTo>
                    <a:pt x="4988" y="3890"/>
                  </a:lnTo>
                  <a:lnTo>
                    <a:pt x="4988" y="3888"/>
                  </a:lnTo>
                  <a:lnTo>
                    <a:pt x="4988" y="3886"/>
                  </a:lnTo>
                  <a:lnTo>
                    <a:pt x="4990" y="3888"/>
                  </a:lnTo>
                  <a:lnTo>
                    <a:pt x="4990" y="3888"/>
                  </a:lnTo>
                  <a:close/>
                  <a:moveTo>
                    <a:pt x="5010" y="3904"/>
                  </a:moveTo>
                  <a:lnTo>
                    <a:pt x="5010" y="3904"/>
                  </a:lnTo>
                  <a:lnTo>
                    <a:pt x="5004" y="3902"/>
                  </a:lnTo>
                  <a:lnTo>
                    <a:pt x="5004" y="3900"/>
                  </a:lnTo>
                  <a:lnTo>
                    <a:pt x="5004" y="3898"/>
                  </a:lnTo>
                  <a:lnTo>
                    <a:pt x="5008" y="3896"/>
                  </a:lnTo>
                  <a:lnTo>
                    <a:pt x="5014" y="3894"/>
                  </a:lnTo>
                  <a:lnTo>
                    <a:pt x="5028" y="3894"/>
                  </a:lnTo>
                  <a:lnTo>
                    <a:pt x="5030" y="3894"/>
                  </a:lnTo>
                  <a:lnTo>
                    <a:pt x="5032" y="3896"/>
                  </a:lnTo>
                  <a:lnTo>
                    <a:pt x="5030" y="3896"/>
                  </a:lnTo>
                  <a:lnTo>
                    <a:pt x="5030" y="3896"/>
                  </a:lnTo>
                  <a:lnTo>
                    <a:pt x="5032" y="3900"/>
                  </a:lnTo>
                  <a:lnTo>
                    <a:pt x="5032" y="3906"/>
                  </a:lnTo>
                  <a:lnTo>
                    <a:pt x="5032" y="3908"/>
                  </a:lnTo>
                  <a:lnTo>
                    <a:pt x="5028" y="3910"/>
                  </a:lnTo>
                  <a:lnTo>
                    <a:pt x="5020" y="3908"/>
                  </a:lnTo>
                  <a:lnTo>
                    <a:pt x="5010" y="3904"/>
                  </a:lnTo>
                  <a:lnTo>
                    <a:pt x="5010" y="3904"/>
                  </a:lnTo>
                  <a:lnTo>
                    <a:pt x="5012" y="3906"/>
                  </a:lnTo>
                  <a:lnTo>
                    <a:pt x="5010" y="3904"/>
                  </a:lnTo>
                  <a:lnTo>
                    <a:pt x="5010" y="3904"/>
                  </a:lnTo>
                  <a:close/>
                  <a:moveTo>
                    <a:pt x="5048" y="3910"/>
                  </a:moveTo>
                  <a:lnTo>
                    <a:pt x="5048" y="3910"/>
                  </a:lnTo>
                  <a:lnTo>
                    <a:pt x="5048" y="3908"/>
                  </a:lnTo>
                  <a:lnTo>
                    <a:pt x="5048" y="3910"/>
                  </a:lnTo>
                  <a:lnTo>
                    <a:pt x="5048" y="3910"/>
                  </a:lnTo>
                  <a:close/>
                  <a:moveTo>
                    <a:pt x="5018" y="3194"/>
                  </a:moveTo>
                  <a:lnTo>
                    <a:pt x="5018" y="3194"/>
                  </a:lnTo>
                  <a:lnTo>
                    <a:pt x="5012" y="3190"/>
                  </a:lnTo>
                  <a:lnTo>
                    <a:pt x="5000" y="3182"/>
                  </a:lnTo>
                  <a:lnTo>
                    <a:pt x="4984" y="3168"/>
                  </a:lnTo>
                  <a:lnTo>
                    <a:pt x="4968" y="3150"/>
                  </a:lnTo>
                  <a:lnTo>
                    <a:pt x="4962" y="3142"/>
                  </a:lnTo>
                  <a:lnTo>
                    <a:pt x="4956" y="3132"/>
                  </a:lnTo>
                  <a:lnTo>
                    <a:pt x="4954" y="3122"/>
                  </a:lnTo>
                  <a:lnTo>
                    <a:pt x="4956" y="3112"/>
                  </a:lnTo>
                  <a:lnTo>
                    <a:pt x="4960" y="3102"/>
                  </a:lnTo>
                  <a:lnTo>
                    <a:pt x="4968" y="3092"/>
                  </a:lnTo>
                  <a:lnTo>
                    <a:pt x="4980" y="3084"/>
                  </a:lnTo>
                  <a:lnTo>
                    <a:pt x="4998" y="3074"/>
                  </a:lnTo>
                  <a:lnTo>
                    <a:pt x="4998" y="3074"/>
                  </a:lnTo>
                  <a:lnTo>
                    <a:pt x="5004" y="3076"/>
                  </a:lnTo>
                  <a:lnTo>
                    <a:pt x="5014" y="3076"/>
                  </a:lnTo>
                  <a:lnTo>
                    <a:pt x="5044" y="3078"/>
                  </a:lnTo>
                  <a:lnTo>
                    <a:pt x="5060" y="3080"/>
                  </a:lnTo>
                  <a:lnTo>
                    <a:pt x="5074" y="3084"/>
                  </a:lnTo>
                  <a:lnTo>
                    <a:pt x="5080" y="3088"/>
                  </a:lnTo>
                  <a:lnTo>
                    <a:pt x="5086" y="3094"/>
                  </a:lnTo>
                  <a:lnTo>
                    <a:pt x="5090" y="3100"/>
                  </a:lnTo>
                  <a:lnTo>
                    <a:pt x="5092" y="3108"/>
                  </a:lnTo>
                  <a:lnTo>
                    <a:pt x="5092" y="3108"/>
                  </a:lnTo>
                  <a:lnTo>
                    <a:pt x="5096" y="3136"/>
                  </a:lnTo>
                  <a:lnTo>
                    <a:pt x="5096" y="3156"/>
                  </a:lnTo>
                  <a:lnTo>
                    <a:pt x="5094" y="3162"/>
                  </a:lnTo>
                  <a:lnTo>
                    <a:pt x="5092" y="3166"/>
                  </a:lnTo>
                  <a:lnTo>
                    <a:pt x="5088" y="3170"/>
                  </a:lnTo>
                  <a:lnTo>
                    <a:pt x="5084" y="3172"/>
                  </a:lnTo>
                  <a:lnTo>
                    <a:pt x="5072" y="3176"/>
                  </a:lnTo>
                  <a:lnTo>
                    <a:pt x="5056" y="3178"/>
                  </a:lnTo>
                  <a:lnTo>
                    <a:pt x="5038" y="3184"/>
                  </a:lnTo>
                  <a:lnTo>
                    <a:pt x="5018" y="3194"/>
                  </a:lnTo>
                  <a:lnTo>
                    <a:pt x="5018" y="3194"/>
                  </a:lnTo>
                  <a:lnTo>
                    <a:pt x="5020" y="3188"/>
                  </a:lnTo>
                  <a:lnTo>
                    <a:pt x="5024" y="3188"/>
                  </a:lnTo>
                  <a:lnTo>
                    <a:pt x="5024" y="3188"/>
                  </a:lnTo>
                  <a:lnTo>
                    <a:pt x="5018" y="3194"/>
                  </a:lnTo>
                  <a:lnTo>
                    <a:pt x="5018" y="3194"/>
                  </a:lnTo>
                  <a:close/>
                  <a:moveTo>
                    <a:pt x="5102" y="3918"/>
                  </a:moveTo>
                  <a:lnTo>
                    <a:pt x="5102" y="3918"/>
                  </a:lnTo>
                  <a:lnTo>
                    <a:pt x="5094" y="3922"/>
                  </a:lnTo>
                  <a:lnTo>
                    <a:pt x="5088" y="3922"/>
                  </a:lnTo>
                  <a:lnTo>
                    <a:pt x="5082" y="3922"/>
                  </a:lnTo>
                  <a:lnTo>
                    <a:pt x="5080" y="3922"/>
                  </a:lnTo>
                  <a:lnTo>
                    <a:pt x="5078" y="3920"/>
                  </a:lnTo>
                  <a:lnTo>
                    <a:pt x="5082" y="3918"/>
                  </a:lnTo>
                  <a:lnTo>
                    <a:pt x="5090" y="3918"/>
                  </a:lnTo>
                  <a:lnTo>
                    <a:pt x="5102" y="3918"/>
                  </a:lnTo>
                  <a:lnTo>
                    <a:pt x="5102" y="3918"/>
                  </a:lnTo>
                  <a:lnTo>
                    <a:pt x="5098" y="3920"/>
                  </a:lnTo>
                  <a:lnTo>
                    <a:pt x="5102" y="3918"/>
                  </a:lnTo>
                  <a:lnTo>
                    <a:pt x="5102" y="3918"/>
                  </a:lnTo>
                  <a:close/>
                  <a:moveTo>
                    <a:pt x="5112" y="3984"/>
                  </a:moveTo>
                  <a:lnTo>
                    <a:pt x="5112" y="3984"/>
                  </a:lnTo>
                  <a:lnTo>
                    <a:pt x="5104" y="3988"/>
                  </a:lnTo>
                  <a:lnTo>
                    <a:pt x="5092" y="3994"/>
                  </a:lnTo>
                  <a:lnTo>
                    <a:pt x="5086" y="3996"/>
                  </a:lnTo>
                  <a:lnTo>
                    <a:pt x="5078" y="3994"/>
                  </a:lnTo>
                  <a:lnTo>
                    <a:pt x="5070" y="3990"/>
                  </a:lnTo>
                  <a:lnTo>
                    <a:pt x="5064" y="3984"/>
                  </a:lnTo>
                  <a:lnTo>
                    <a:pt x="5064" y="3984"/>
                  </a:lnTo>
                  <a:lnTo>
                    <a:pt x="5062" y="3978"/>
                  </a:lnTo>
                  <a:lnTo>
                    <a:pt x="5064" y="3974"/>
                  </a:lnTo>
                  <a:lnTo>
                    <a:pt x="5066" y="3970"/>
                  </a:lnTo>
                  <a:lnTo>
                    <a:pt x="5070" y="3970"/>
                  </a:lnTo>
                  <a:lnTo>
                    <a:pt x="5078" y="3970"/>
                  </a:lnTo>
                  <a:lnTo>
                    <a:pt x="5088" y="3972"/>
                  </a:lnTo>
                  <a:lnTo>
                    <a:pt x="5108" y="3980"/>
                  </a:lnTo>
                  <a:lnTo>
                    <a:pt x="5112" y="3984"/>
                  </a:lnTo>
                  <a:lnTo>
                    <a:pt x="5114" y="3984"/>
                  </a:lnTo>
                  <a:lnTo>
                    <a:pt x="5112" y="3984"/>
                  </a:lnTo>
                  <a:lnTo>
                    <a:pt x="5112" y="3984"/>
                  </a:lnTo>
                  <a:lnTo>
                    <a:pt x="5110" y="3984"/>
                  </a:lnTo>
                  <a:lnTo>
                    <a:pt x="5112" y="3984"/>
                  </a:lnTo>
                  <a:lnTo>
                    <a:pt x="5112" y="3984"/>
                  </a:lnTo>
                  <a:close/>
                  <a:moveTo>
                    <a:pt x="5114" y="50"/>
                  </a:moveTo>
                  <a:lnTo>
                    <a:pt x="5114" y="50"/>
                  </a:lnTo>
                  <a:lnTo>
                    <a:pt x="5128" y="48"/>
                  </a:lnTo>
                  <a:lnTo>
                    <a:pt x="5142" y="46"/>
                  </a:lnTo>
                  <a:lnTo>
                    <a:pt x="5156" y="48"/>
                  </a:lnTo>
                  <a:lnTo>
                    <a:pt x="5170" y="50"/>
                  </a:lnTo>
                  <a:lnTo>
                    <a:pt x="5170" y="50"/>
                  </a:lnTo>
                  <a:lnTo>
                    <a:pt x="5114" y="50"/>
                  </a:lnTo>
                  <a:lnTo>
                    <a:pt x="5114" y="50"/>
                  </a:lnTo>
                  <a:lnTo>
                    <a:pt x="5116" y="50"/>
                  </a:lnTo>
                  <a:lnTo>
                    <a:pt x="5114" y="50"/>
                  </a:lnTo>
                  <a:lnTo>
                    <a:pt x="5114" y="50"/>
                  </a:lnTo>
                  <a:close/>
                  <a:moveTo>
                    <a:pt x="5186" y="3964"/>
                  </a:moveTo>
                  <a:lnTo>
                    <a:pt x="5186" y="3964"/>
                  </a:lnTo>
                  <a:lnTo>
                    <a:pt x="5178" y="3962"/>
                  </a:lnTo>
                  <a:lnTo>
                    <a:pt x="5176" y="3958"/>
                  </a:lnTo>
                  <a:lnTo>
                    <a:pt x="5178" y="3956"/>
                  </a:lnTo>
                  <a:lnTo>
                    <a:pt x="5182" y="3954"/>
                  </a:lnTo>
                  <a:lnTo>
                    <a:pt x="5194" y="3952"/>
                  </a:lnTo>
                  <a:lnTo>
                    <a:pt x="5204" y="3952"/>
                  </a:lnTo>
                  <a:lnTo>
                    <a:pt x="5204" y="3952"/>
                  </a:lnTo>
                  <a:lnTo>
                    <a:pt x="5202" y="3954"/>
                  </a:lnTo>
                  <a:lnTo>
                    <a:pt x="5204" y="3954"/>
                  </a:lnTo>
                  <a:lnTo>
                    <a:pt x="5208" y="3958"/>
                  </a:lnTo>
                  <a:lnTo>
                    <a:pt x="5222" y="3966"/>
                  </a:lnTo>
                  <a:lnTo>
                    <a:pt x="5224" y="3968"/>
                  </a:lnTo>
                  <a:lnTo>
                    <a:pt x="5222" y="3970"/>
                  </a:lnTo>
                  <a:lnTo>
                    <a:pt x="5186" y="3964"/>
                  </a:lnTo>
                  <a:lnTo>
                    <a:pt x="5186" y="3964"/>
                  </a:lnTo>
                  <a:lnTo>
                    <a:pt x="5188" y="3964"/>
                  </a:lnTo>
                  <a:lnTo>
                    <a:pt x="5186" y="3964"/>
                  </a:lnTo>
                  <a:lnTo>
                    <a:pt x="5186" y="3964"/>
                  </a:lnTo>
                  <a:close/>
                  <a:moveTo>
                    <a:pt x="5202" y="1088"/>
                  </a:moveTo>
                  <a:lnTo>
                    <a:pt x="5202" y="1088"/>
                  </a:lnTo>
                  <a:lnTo>
                    <a:pt x="5214" y="1084"/>
                  </a:lnTo>
                  <a:lnTo>
                    <a:pt x="5202" y="1088"/>
                  </a:lnTo>
                  <a:lnTo>
                    <a:pt x="5202" y="1088"/>
                  </a:lnTo>
                  <a:close/>
                  <a:moveTo>
                    <a:pt x="5568" y="400"/>
                  </a:moveTo>
                  <a:lnTo>
                    <a:pt x="5568" y="400"/>
                  </a:lnTo>
                  <a:lnTo>
                    <a:pt x="5570" y="396"/>
                  </a:lnTo>
                  <a:lnTo>
                    <a:pt x="5568" y="400"/>
                  </a:lnTo>
                  <a:lnTo>
                    <a:pt x="5568" y="400"/>
                  </a:lnTo>
                  <a:lnTo>
                    <a:pt x="5568" y="400"/>
                  </a:lnTo>
                  <a:lnTo>
                    <a:pt x="5568" y="400"/>
                  </a:lnTo>
                  <a:lnTo>
                    <a:pt x="5568" y="400"/>
                  </a:lnTo>
                  <a:close/>
                  <a:moveTo>
                    <a:pt x="5590" y="858"/>
                  </a:moveTo>
                  <a:lnTo>
                    <a:pt x="5590" y="858"/>
                  </a:lnTo>
                  <a:lnTo>
                    <a:pt x="5590" y="858"/>
                  </a:lnTo>
                  <a:lnTo>
                    <a:pt x="5590" y="858"/>
                  </a:lnTo>
                  <a:lnTo>
                    <a:pt x="5590" y="858"/>
                  </a:lnTo>
                  <a:lnTo>
                    <a:pt x="5590" y="858"/>
                  </a:lnTo>
                  <a:close/>
                  <a:moveTo>
                    <a:pt x="5590" y="782"/>
                  </a:moveTo>
                  <a:lnTo>
                    <a:pt x="5590" y="782"/>
                  </a:lnTo>
                  <a:lnTo>
                    <a:pt x="5586" y="774"/>
                  </a:lnTo>
                  <a:lnTo>
                    <a:pt x="5586" y="768"/>
                  </a:lnTo>
                  <a:lnTo>
                    <a:pt x="5586" y="768"/>
                  </a:lnTo>
                  <a:lnTo>
                    <a:pt x="5588" y="770"/>
                  </a:lnTo>
                  <a:lnTo>
                    <a:pt x="5590" y="782"/>
                  </a:lnTo>
                  <a:lnTo>
                    <a:pt x="5590" y="782"/>
                  </a:lnTo>
                  <a:lnTo>
                    <a:pt x="5588" y="782"/>
                  </a:lnTo>
                  <a:lnTo>
                    <a:pt x="5590" y="782"/>
                  </a:lnTo>
                  <a:lnTo>
                    <a:pt x="5590" y="782"/>
                  </a:lnTo>
                  <a:close/>
                  <a:moveTo>
                    <a:pt x="5584" y="788"/>
                  </a:moveTo>
                  <a:lnTo>
                    <a:pt x="5584" y="788"/>
                  </a:lnTo>
                  <a:lnTo>
                    <a:pt x="5578" y="784"/>
                  </a:lnTo>
                  <a:lnTo>
                    <a:pt x="5578" y="780"/>
                  </a:lnTo>
                  <a:lnTo>
                    <a:pt x="5578" y="780"/>
                  </a:lnTo>
                  <a:lnTo>
                    <a:pt x="5580" y="780"/>
                  </a:lnTo>
                  <a:lnTo>
                    <a:pt x="5584" y="782"/>
                  </a:lnTo>
                  <a:lnTo>
                    <a:pt x="5586" y="784"/>
                  </a:lnTo>
                  <a:lnTo>
                    <a:pt x="5584" y="788"/>
                  </a:lnTo>
                  <a:lnTo>
                    <a:pt x="5584" y="788"/>
                  </a:lnTo>
                  <a:lnTo>
                    <a:pt x="5582" y="786"/>
                  </a:lnTo>
                  <a:lnTo>
                    <a:pt x="5584" y="786"/>
                  </a:lnTo>
                  <a:lnTo>
                    <a:pt x="5584" y="786"/>
                  </a:lnTo>
                  <a:lnTo>
                    <a:pt x="5584" y="788"/>
                  </a:lnTo>
                  <a:lnTo>
                    <a:pt x="5584" y="788"/>
                  </a:lnTo>
                  <a:close/>
                  <a:moveTo>
                    <a:pt x="5528" y="788"/>
                  </a:moveTo>
                  <a:lnTo>
                    <a:pt x="5528" y="788"/>
                  </a:lnTo>
                  <a:lnTo>
                    <a:pt x="5528" y="782"/>
                  </a:lnTo>
                  <a:lnTo>
                    <a:pt x="5528" y="782"/>
                  </a:lnTo>
                  <a:lnTo>
                    <a:pt x="5534" y="788"/>
                  </a:lnTo>
                  <a:lnTo>
                    <a:pt x="5536" y="790"/>
                  </a:lnTo>
                  <a:lnTo>
                    <a:pt x="5536" y="794"/>
                  </a:lnTo>
                  <a:lnTo>
                    <a:pt x="5534" y="792"/>
                  </a:lnTo>
                  <a:lnTo>
                    <a:pt x="5528" y="788"/>
                  </a:lnTo>
                  <a:lnTo>
                    <a:pt x="5528" y="788"/>
                  </a:lnTo>
                  <a:lnTo>
                    <a:pt x="5528" y="786"/>
                  </a:lnTo>
                  <a:lnTo>
                    <a:pt x="5528" y="788"/>
                  </a:lnTo>
                  <a:lnTo>
                    <a:pt x="5528" y="788"/>
                  </a:lnTo>
                  <a:lnTo>
                    <a:pt x="5528" y="788"/>
                  </a:lnTo>
                  <a:lnTo>
                    <a:pt x="5528" y="788"/>
                  </a:lnTo>
                  <a:close/>
                  <a:moveTo>
                    <a:pt x="5532" y="910"/>
                  </a:moveTo>
                  <a:lnTo>
                    <a:pt x="5532" y="910"/>
                  </a:lnTo>
                  <a:lnTo>
                    <a:pt x="5532" y="914"/>
                  </a:lnTo>
                  <a:lnTo>
                    <a:pt x="5530" y="914"/>
                  </a:lnTo>
                  <a:lnTo>
                    <a:pt x="5524" y="910"/>
                  </a:lnTo>
                  <a:lnTo>
                    <a:pt x="5524" y="908"/>
                  </a:lnTo>
                  <a:lnTo>
                    <a:pt x="5524" y="908"/>
                  </a:lnTo>
                  <a:lnTo>
                    <a:pt x="5528" y="908"/>
                  </a:lnTo>
                  <a:lnTo>
                    <a:pt x="5532" y="910"/>
                  </a:lnTo>
                  <a:lnTo>
                    <a:pt x="5532" y="910"/>
                  </a:lnTo>
                  <a:lnTo>
                    <a:pt x="5532" y="912"/>
                  </a:lnTo>
                  <a:lnTo>
                    <a:pt x="5532" y="912"/>
                  </a:lnTo>
                  <a:lnTo>
                    <a:pt x="5532" y="910"/>
                  </a:lnTo>
                  <a:lnTo>
                    <a:pt x="5532" y="910"/>
                  </a:lnTo>
                  <a:lnTo>
                    <a:pt x="5532" y="910"/>
                  </a:lnTo>
                  <a:close/>
                  <a:moveTo>
                    <a:pt x="5474" y="940"/>
                  </a:moveTo>
                  <a:lnTo>
                    <a:pt x="5474" y="940"/>
                  </a:lnTo>
                  <a:lnTo>
                    <a:pt x="5478" y="920"/>
                  </a:lnTo>
                  <a:lnTo>
                    <a:pt x="5478" y="920"/>
                  </a:lnTo>
                  <a:lnTo>
                    <a:pt x="5478" y="924"/>
                  </a:lnTo>
                  <a:lnTo>
                    <a:pt x="5476" y="934"/>
                  </a:lnTo>
                  <a:lnTo>
                    <a:pt x="5474" y="938"/>
                  </a:lnTo>
                  <a:lnTo>
                    <a:pt x="5474" y="940"/>
                  </a:lnTo>
                  <a:lnTo>
                    <a:pt x="5474" y="940"/>
                  </a:lnTo>
                  <a:lnTo>
                    <a:pt x="5474" y="938"/>
                  </a:lnTo>
                  <a:lnTo>
                    <a:pt x="5476" y="938"/>
                  </a:lnTo>
                  <a:lnTo>
                    <a:pt x="5478" y="938"/>
                  </a:lnTo>
                  <a:lnTo>
                    <a:pt x="5478" y="940"/>
                  </a:lnTo>
                  <a:lnTo>
                    <a:pt x="5474" y="940"/>
                  </a:lnTo>
                  <a:lnTo>
                    <a:pt x="5474" y="940"/>
                  </a:lnTo>
                  <a:close/>
                  <a:moveTo>
                    <a:pt x="5468" y="914"/>
                  </a:moveTo>
                  <a:lnTo>
                    <a:pt x="5468" y="914"/>
                  </a:lnTo>
                  <a:lnTo>
                    <a:pt x="5468" y="914"/>
                  </a:lnTo>
                  <a:lnTo>
                    <a:pt x="5468" y="914"/>
                  </a:lnTo>
                  <a:lnTo>
                    <a:pt x="5468" y="914"/>
                  </a:lnTo>
                  <a:lnTo>
                    <a:pt x="5468" y="914"/>
                  </a:lnTo>
                  <a:lnTo>
                    <a:pt x="5468" y="914"/>
                  </a:lnTo>
                  <a:lnTo>
                    <a:pt x="5468" y="914"/>
                  </a:lnTo>
                  <a:close/>
                  <a:moveTo>
                    <a:pt x="5442" y="146"/>
                  </a:moveTo>
                  <a:lnTo>
                    <a:pt x="5442" y="142"/>
                  </a:lnTo>
                  <a:lnTo>
                    <a:pt x="5442" y="142"/>
                  </a:lnTo>
                  <a:lnTo>
                    <a:pt x="5442" y="144"/>
                  </a:lnTo>
                  <a:lnTo>
                    <a:pt x="5442" y="146"/>
                  </a:lnTo>
                  <a:lnTo>
                    <a:pt x="5442" y="146"/>
                  </a:lnTo>
                  <a:close/>
                  <a:moveTo>
                    <a:pt x="5438" y="860"/>
                  </a:moveTo>
                  <a:lnTo>
                    <a:pt x="5438" y="860"/>
                  </a:lnTo>
                  <a:lnTo>
                    <a:pt x="5434" y="868"/>
                  </a:lnTo>
                  <a:lnTo>
                    <a:pt x="5432" y="870"/>
                  </a:lnTo>
                  <a:lnTo>
                    <a:pt x="5430" y="868"/>
                  </a:lnTo>
                  <a:lnTo>
                    <a:pt x="5428" y="864"/>
                  </a:lnTo>
                  <a:lnTo>
                    <a:pt x="5428" y="858"/>
                  </a:lnTo>
                  <a:lnTo>
                    <a:pt x="5430" y="854"/>
                  </a:lnTo>
                  <a:lnTo>
                    <a:pt x="5430" y="854"/>
                  </a:lnTo>
                  <a:lnTo>
                    <a:pt x="5432" y="854"/>
                  </a:lnTo>
                  <a:lnTo>
                    <a:pt x="5438" y="860"/>
                  </a:lnTo>
                  <a:lnTo>
                    <a:pt x="5438" y="860"/>
                  </a:lnTo>
                  <a:lnTo>
                    <a:pt x="5436" y="860"/>
                  </a:lnTo>
                  <a:lnTo>
                    <a:pt x="5436" y="858"/>
                  </a:lnTo>
                  <a:lnTo>
                    <a:pt x="5436" y="856"/>
                  </a:lnTo>
                  <a:lnTo>
                    <a:pt x="5438" y="860"/>
                  </a:lnTo>
                  <a:lnTo>
                    <a:pt x="5438" y="860"/>
                  </a:lnTo>
                  <a:close/>
                  <a:moveTo>
                    <a:pt x="5420" y="150"/>
                  </a:moveTo>
                  <a:lnTo>
                    <a:pt x="5420" y="150"/>
                  </a:lnTo>
                  <a:lnTo>
                    <a:pt x="5412" y="126"/>
                  </a:lnTo>
                  <a:lnTo>
                    <a:pt x="5420" y="150"/>
                  </a:lnTo>
                  <a:lnTo>
                    <a:pt x="5420" y="150"/>
                  </a:lnTo>
                  <a:lnTo>
                    <a:pt x="5420" y="150"/>
                  </a:lnTo>
                  <a:lnTo>
                    <a:pt x="5420" y="150"/>
                  </a:lnTo>
                  <a:lnTo>
                    <a:pt x="5420" y="150"/>
                  </a:lnTo>
                  <a:close/>
                  <a:moveTo>
                    <a:pt x="5400" y="728"/>
                  </a:moveTo>
                  <a:lnTo>
                    <a:pt x="5400" y="728"/>
                  </a:lnTo>
                  <a:lnTo>
                    <a:pt x="5396" y="736"/>
                  </a:lnTo>
                  <a:lnTo>
                    <a:pt x="5396" y="736"/>
                  </a:lnTo>
                  <a:lnTo>
                    <a:pt x="5396" y="730"/>
                  </a:lnTo>
                  <a:lnTo>
                    <a:pt x="5398" y="722"/>
                  </a:lnTo>
                  <a:lnTo>
                    <a:pt x="5398" y="722"/>
                  </a:lnTo>
                  <a:lnTo>
                    <a:pt x="5400" y="728"/>
                  </a:lnTo>
                  <a:lnTo>
                    <a:pt x="5400" y="728"/>
                  </a:lnTo>
                  <a:lnTo>
                    <a:pt x="5398" y="730"/>
                  </a:lnTo>
                  <a:lnTo>
                    <a:pt x="5398" y="728"/>
                  </a:lnTo>
                  <a:lnTo>
                    <a:pt x="5398" y="726"/>
                  </a:lnTo>
                  <a:lnTo>
                    <a:pt x="5400" y="728"/>
                  </a:lnTo>
                  <a:lnTo>
                    <a:pt x="5400" y="728"/>
                  </a:lnTo>
                  <a:close/>
                  <a:moveTo>
                    <a:pt x="5380" y="114"/>
                  </a:moveTo>
                  <a:lnTo>
                    <a:pt x="5380" y="114"/>
                  </a:lnTo>
                  <a:lnTo>
                    <a:pt x="5378" y="124"/>
                  </a:lnTo>
                  <a:lnTo>
                    <a:pt x="5376" y="126"/>
                  </a:lnTo>
                  <a:lnTo>
                    <a:pt x="5376" y="126"/>
                  </a:lnTo>
                  <a:lnTo>
                    <a:pt x="5374" y="118"/>
                  </a:lnTo>
                  <a:lnTo>
                    <a:pt x="5372" y="110"/>
                  </a:lnTo>
                  <a:lnTo>
                    <a:pt x="5372" y="100"/>
                  </a:lnTo>
                  <a:lnTo>
                    <a:pt x="5374" y="96"/>
                  </a:lnTo>
                  <a:lnTo>
                    <a:pt x="5374" y="96"/>
                  </a:lnTo>
                  <a:lnTo>
                    <a:pt x="5376" y="100"/>
                  </a:lnTo>
                  <a:lnTo>
                    <a:pt x="5380" y="114"/>
                  </a:lnTo>
                  <a:lnTo>
                    <a:pt x="5380" y="114"/>
                  </a:lnTo>
                  <a:lnTo>
                    <a:pt x="5380" y="114"/>
                  </a:lnTo>
                  <a:lnTo>
                    <a:pt x="5380" y="114"/>
                  </a:lnTo>
                  <a:lnTo>
                    <a:pt x="5380" y="112"/>
                  </a:lnTo>
                  <a:lnTo>
                    <a:pt x="5380" y="114"/>
                  </a:lnTo>
                  <a:lnTo>
                    <a:pt x="5380" y="114"/>
                  </a:lnTo>
                  <a:close/>
                  <a:moveTo>
                    <a:pt x="5334" y="562"/>
                  </a:moveTo>
                  <a:lnTo>
                    <a:pt x="5334" y="562"/>
                  </a:lnTo>
                  <a:lnTo>
                    <a:pt x="5334" y="556"/>
                  </a:lnTo>
                  <a:lnTo>
                    <a:pt x="5336" y="550"/>
                  </a:lnTo>
                  <a:lnTo>
                    <a:pt x="5340" y="548"/>
                  </a:lnTo>
                  <a:lnTo>
                    <a:pt x="5344" y="546"/>
                  </a:lnTo>
                  <a:lnTo>
                    <a:pt x="5352" y="546"/>
                  </a:lnTo>
                  <a:lnTo>
                    <a:pt x="5362" y="548"/>
                  </a:lnTo>
                  <a:lnTo>
                    <a:pt x="5362" y="548"/>
                  </a:lnTo>
                  <a:lnTo>
                    <a:pt x="5366" y="562"/>
                  </a:lnTo>
                  <a:lnTo>
                    <a:pt x="5366" y="578"/>
                  </a:lnTo>
                  <a:lnTo>
                    <a:pt x="5364" y="592"/>
                  </a:lnTo>
                  <a:lnTo>
                    <a:pt x="5358" y="608"/>
                  </a:lnTo>
                  <a:lnTo>
                    <a:pt x="5358" y="608"/>
                  </a:lnTo>
                  <a:lnTo>
                    <a:pt x="5352" y="608"/>
                  </a:lnTo>
                  <a:lnTo>
                    <a:pt x="5346" y="604"/>
                  </a:lnTo>
                  <a:lnTo>
                    <a:pt x="5342" y="598"/>
                  </a:lnTo>
                  <a:lnTo>
                    <a:pt x="5338" y="590"/>
                  </a:lnTo>
                  <a:lnTo>
                    <a:pt x="5334" y="574"/>
                  </a:lnTo>
                  <a:lnTo>
                    <a:pt x="5332" y="566"/>
                  </a:lnTo>
                  <a:lnTo>
                    <a:pt x="5334" y="562"/>
                  </a:lnTo>
                  <a:lnTo>
                    <a:pt x="5334" y="562"/>
                  </a:lnTo>
                  <a:lnTo>
                    <a:pt x="5332" y="566"/>
                  </a:lnTo>
                  <a:lnTo>
                    <a:pt x="5334" y="562"/>
                  </a:lnTo>
                  <a:lnTo>
                    <a:pt x="5334" y="562"/>
                  </a:lnTo>
                  <a:close/>
                  <a:moveTo>
                    <a:pt x="5292" y="418"/>
                  </a:moveTo>
                  <a:lnTo>
                    <a:pt x="5292" y="418"/>
                  </a:lnTo>
                  <a:lnTo>
                    <a:pt x="5302" y="432"/>
                  </a:lnTo>
                  <a:lnTo>
                    <a:pt x="5304" y="438"/>
                  </a:lnTo>
                  <a:lnTo>
                    <a:pt x="5306" y="444"/>
                  </a:lnTo>
                  <a:lnTo>
                    <a:pt x="5306" y="450"/>
                  </a:lnTo>
                  <a:lnTo>
                    <a:pt x="5304" y="456"/>
                  </a:lnTo>
                  <a:lnTo>
                    <a:pt x="5302" y="462"/>
                  </a:lnTo>
                  <a:lnTo>
                    <a:pt x="5298" y="468"/>
                  </a:lnTo>
                  <a:lnTo>
                    <a:pt x="5298" y="468"/>
                  </a:lnTo>
                  <a:lnTo>
                    <a:pt x="5288" y="464"/>
                  </a:lnTo>
                  <a:lnTo>
                    <a:pt x="5284" y="458"/>
                  </a:lnTo>
                  <a:lnTo>
                    <a:pt x="5282" y="450"/>
                  </a:lnTo>
                  <a:lnTo>
                    <a:pt x="5284" y="444"/>
                  </a:lnTo>
                  <a:lnTo>
                    <a:pt x="5292" y="430"/>
                  </a:lnTo>
                  <a:lnTo>
                    <a:pt x="5294" y="424"/>
                  </a:lnTo>
                  <a:lnTo>
                    <a:pt x="5292" y="418"/>
                  </a:lnTo>
                  <a:lnTo>
                    <a:pt x="5292" y="418"/>
                  </a:lnTo>
                  <a:lnTo>
                    <a:pt x="5298" y="426"/>
                  </a:lnTo>
                  <a:lnTo>
                    <a:pt x="5292" y="418"/>
                  </a:lnTo>
                  <a:lnTo>
                    <a:pt x="5292" y="418"/>
                  </a:lnTo>
                  <a:close/>
                  <a:moveTo>
                    <a:pt x="5302" y="400"/>
                  </a:moveTo>
                  <a:lnTo>
                    <a:pt x="5302" y="400"/>
                  </a:lnTo>
                  <a:lnTo>
                    <a:pt x="5308" y="406"/>
                  </a:lnTo>
                  <a:lnTo>
                    <a:pt x="5302" y="400"/>
                  </a:lnTo>
                  <a:lnTo>
                    <a:pt x="5302" y="400"/>
                  </a:lnTo>
                  <a:close/>
                  <a:moveTo>
                    <a:pt x="5254" y="670"/>
                  </a:moveTo>
                  <a:lnTo>
                    <a:pt x="5254" y="670"/>
                  </a:lnTo>
                  <a:lnTo>
                    <a:pt x="5256" y="672"/>
                  </a:lnTo>
                  <a:lnTo>
                    <a:pt x="5264" y="678"/>
                  </a:lnTo>
                  <a:lnTo>
                    <a:pt x="5266" y="682"/>
                  </a:lnTo>
                  <a:lnTo>
                    <a:pt x="5268" y="688"/>
                  </a:lnTo>
                  <a:lnTo>
                    <a:pt x="5268" y="696"/>
                  </a:lnTo>
                  <a:lnTo>
                    <a:pt x="5266" y="704"/>
                  </a:lnTo>
                  <a:lnTo>
                    <a:pt x="5266" y="704"/>
                  </a:lnTo>
                  <a:lnTo>
                    <a:pt x="5260" y="704"/>
                  </a:lnTo>
                  <a:lnTo>
                    <a:pt x="5256" y="702"/>
                  </a:lnTo>
                  <a:lnTo>
                    <a:pt x="5254" y="696"/>
                  </a:lnTo>
                  <a:lnTo>
                    <a:pt x="5254" y="690"/>
                  </a:lnTo>
                  <a:lnTo>
                    <a:pt x="5254" y="678"/>
                  </a:lnTo>
                  <a:lnTo>
                    <a:pt x="5254" y="670"/>
                  </a:lnTo>
                  <a:lnTo>
                    <a:pt x="5254" y="670"/>
                  </a:lnTo>
                  <a:lnTo>
                    <a:pt x="5252" y="670"/>
                  </a:lnTo>
                  <a:lnTo>
                    <a:pt x="5254" y="670"/>
                  </a:lnTo>
                  <a:lnTo>
                    <a:pt x="5254" y="670"/>
                  </a:lnTo>
                  <a:close/>
                  <a:moveTo>
                    <a:pt x="5264" y="648"/>
                  </a:moveTo>
                  <a:lnTo>
                    <a:pt x="5264" y="648"/>
                  </a:lnTo>
                  <a:lnTo>
                    <a:pt x="5266" y="644"/>
                  </a:lnTo>
                  <a:lnTo>
                    <a:pt x="5264" y="648"/>
                  </a:lnTo>
                  <a:lnTo>
                    <a:pt x="5264" y="648"/>
                  </a:lnTo>
                  <a:close/>
                  <a:moveTo>
                    <a:pt x="5260" y="588"/>
                  </a:moveTo>
                  <a:lnTo>
                    <a:pt x="5260" y="588"/>
                  </a:lnTo>
                  <a:lnTo>
                    <a:pt x="5256" y="584"/>
                  </a:lnTo>
                  <a:lnTo>
                    <a:pt x="5256" y="588"/>
                  </a:lnTo>
                  <a:lnTo>
                    <a:pt x="5260" y="600"/>
                  </a:lnTo>
                  <a:lnTo>
                    <a:pt x="5262" y="606"/>
                  </a:lnTo>
                  <a:lnTo>
                    <a:pt x="5264" y="608"/>
                  </a:lnTo>
                  <a:lnTo>
                    <a:pt x="5264" y="602"/>
                  </a:lnTo>
                  <a:lnTo>
                    <a:pt x="5260" y="588"/>
                  </a:lnTo>
                  <a:lnTo>
                    <a:pt x="5260" y="588"/>
                  </a:lnTo>
                  <a:lnTo>
                    <a:pt x="5260" y="590"/>
                  </a:lnTo>
                  <a:lnTo>
                    <a:pt x="5260" y="588"/>
                  </a:lnTo>
                  <a:lnTo>
                    <a:pt x="5260" y="588"/>
                  </a:lnTo>
                  <a:close/>
                  <a:moveTo>
                    <a:pt x="5226" y="3972"/>
                  </a:moveTo>
                  <a:lnTo>
                    <a:pt x="5226" y="3972"/>
                  </a:lnTo>
                  <a:lnTo>
                    <a:pt x="5224" y="3970"/>
                  </a:lnTo>
                  <a:lnTo>
                    <a:pt x="5226" y="3972"/>
                  </a:lnTo>
                  <a:lnTo>
                    <a:pt x="5226" y="3972"/>
                  </a:lnTo>
                  <a:close/>
                  <a:moveTo>
                    <a:pt x="5244" y="718"/>
                  </a:moveTo>
                  <a:lnTo>
                    <a:pt x="5244" y="718"/>
                  </a:lnTo>
                  <a:lnTo>
                    <a:pt x="5250" y="720"/>
                  </a:lnTo>
                  <a:lnTo>
                    <a:pt x="5254" y="726"/>
                  </a:lnTo>
                  <a:lnTo>
                    <a:pt x="5256" y="734"/>
                  </a:lnTo>
                  <a:lnTo>
                    <a:pt x="5258" y="744"/>
                  </a:lnTo>
                  <a:lnTo>
                    <a:pt x="5258" y="752"/>
                  </a:lnTo>
                  <a:lnTo>
                    <a:pt x="5258" y="758"/>
                  </a:lnTo>
                  <a:lnTo>
                    <a:pt x="5256" y="762"/>
                  </a:lnTo>
                  <a:lnTo>
                    <a:pt x="5252" y="760"/>
                  </a:lnTo>
                  <a:lnTo>
                    <a:pt x="5252" y="760"/>
                  </a:lnTo>
                  <a:lnTo>
                    <a:pt x="5246" y="750"/>
                  </a:lnTo>
                  <a:lnTo>
                    <a:pt x="5242" y="740"/>
                  </a:lnTo>
                  <a:lnTo>
                    <a:pt x="5242" y="730"/>
                  </a:lnTo>
                  <a:lnTo>
                    <a:pt x="5244" y="718"/>
                  </a:lnTo>
                  <a:lnTo>
                    <a:pt x="5244" y="718"/>
                  </a:lnTo>
                  <a:lnTo>
                    <a:pt x="5246" y="720"/>
                  </a:lnTo>
                  <a:lnTo>
                    <a:pt x="5246" y="720"/>
                  </a:lnTo>
                  <a:lnTo>
                    <a:pt x="5244" y="720"/>
                  </a:lnTo>
                  <a:lnTo>
                    <a:pt x="5244" y="718"/>
                  </a:lnTo>
                  <a:lnTo>
                    <a:pt x="5244" y="718"/>
                  </a:lnTo>
                  <a:close/>
                  <a:moveTo>
                    <a:pt x="5250" y="3772"/>
                  </a:moveTo>
                  <a:lnTo>
                    <a:pt x="5250" y="3772"/>
                  </a:lnTo>
                  <a:lnTo>
                    <a:pt x="5246" y="3764"/>
                  </a:lnTo>
                  <a:lnTo>
                    <a:pt x="5246" y="3762"/>
                  </a:lnTo>
                  <a:lnTo>
                    <a:pt x="5248" y="3760"/>
                  </a:lnTo>
                  <a:lnTo>
                    <a:pt x="5252" y="3762"/>
                  </a:lnTo>
                  <a:lnTo>
                    <a:pt x="5256" y="3764"/>
                  </a:lnTo>
                  <a:lnTo>
                    <a:pt x="5262" y="3770"/>
                  </a:lnTo>
                  <a:lnTo>
                    <a:pt x="5262" y="3772"/>
                  </a:lnTo>
                  <a:lnTo>
                    <a:pt x="5262" y="3774"/>
                  </a:lnTo>
                  <a:lnTo>
                    <a:pt x="5260" y="3774"/>
                  </a:lnTo>
                  <a:lnTo>
                    <a:pt x="5250" y="3772"/>
                  </a:lnTo>
                  <a:lnTo>
                    <a:pt x="5250" y="3772"/>
                  </a:lnTo>
                  <a:lnTo>
                    <a:pt x="5250" y="3770"/>
                  </a:lnTo>
                  <a:lnTo>
                    <a:pt x="5250" y="3770"/>
                  </a:lnTo>
                  <a:lnTo>
                    <a:pt x="5252" y="3772"/>
                  </a:lnTo>
                  <a:lnTo>
                    <a:pt x="5250" y="3772"/>
                  </a:lnTo>
                  <a:lnTo>
                    <a:pt x="5250" y="3772"/>
                  </a:lnTo>
                  <a:close/>
                  <a:moveTo>
                    <a:pt x="5308" y="3798"/>
                  </a:moveTo>
                  <a:lnTo>
                    <a:pt x="5308" y="3798"/>
                  </a:lnTo>
                  <a:lnTo>
                    <a:pt x="5310" y="3800"/>
                  </a:lnTo>
                  <a:lnTo>
                    <a:pt x="5308" y="3798"/>
                  </a:lnTo>
                  <a:lnTo>
                    <a:pt x="5308" y="3798"/>
                  </a:lnTo>
                  <a:lnTo>
                    <a:pt x="5308" y="3798"/>
                  </a:lnTo>
                  <a:lnTo>
                    <a:pt x="5308" y="3798"/>
                  </a:lnTo>
                  <a:lnTo>
                    <a:pt x="5308" y="3798"/>
                  </a:lnTo>
                  <a:close/>
                  <a:moveTo>
                    <a:pt x="5322" y="3780"/>
                  </a:moveTo>
                  <a:lnTo>
                    <a:pt x="5322" y="3780"/>
                  </a:lnTo>
                  <a:lnTo>
                    <a:pt x="5320" y="3772"/>
                  </a:lnTo>
                  <a:lnTo>
                    <a:pt x="5320" y="3770"/>
                  </a:lnTo>
                  <a:lnTo>
                    <a:pt x="5320" y="3770"/>
                  </a:lnTo>
                  <a:lnTo>
                    <a:pt x="5326" y="3778"/>
                  </a:lnTo>
                  <a:lnTo>
                    <a:pt x="5332" y="3786"/>
                  </a:lnTo>
                  <a:lnTo>
                    <a:pt x="5330" y="3788"/>
                  </a:lnTo>
                  <a:lnTo>
                    <a:pt x="5328" y="3786"/>
                  </a:lnTo>
                  <a:lnTo>
                    <a:pt x="5322" y="3780"/>
                  </a:lnTo>
                  <a:lnTo>
                    <a:pt x="5322" y="3780"/>
                  </a:lnTo>
                  <a:lnTo>
                    <a:pt x="5322" y="3780"/>
                  </a:lnTo>
                  <a:lnTo>
                    <a:pt x="5322" y="3780"/>
                  </a:lnTo>
                  <a:lnTo>
                    <a:pt x="5324" y="3780"/>
                  </a:lnTo>
                  <a:lnTo>
                    <a:pt x="5322" y="3780"/>
                  </a:lnTo>
                  <a:lnTo>
                    <a:pt x="5322" y="3780"/>
                  </a:lnTo>
                  <a:close/>
                  <a:moveTo>
                    <a:pt x="5410" y="4102"/>
                  </a:moveTo>
                  <a:lnTo>
                    <a:pt x="5414" y="4102"/>
                  </a:lnTo>
                  <a:lnTo>
                    <a:pt x="5414" y="4102"/>
                  </a:lnTo>
                  <a:lnTo>
                    <a:pt x="5412" y="4102"/>
                  </a:lnTo>
                  <a:lnTo>
                    <a:pt x="5410" y="4102"/>
                  </a:lnTo>
                  <a:lnTo>
                    <a:pt x="5410" y="4102"/>
                  </a:lnTo>
                  <a:close/>
                  <a:moveTo>
                    <a:pt x="5412" y="4086"/>
                  </a:moveTo>
                  <a:lnTo>
                    <a:pt x="5412" y="4086"/>
                  </a:lnTo>
                  <a:lnTo>
                    <a:pt x="5408" y="4086"/>
                  </a:lnTo>
                  <a:lnTo>
                    <a:pt x="5410" y="4086"/>
                  </a:lnTo>
                  <a:lnTo>
                    <a:pt x="5424" y="4090"/>
                  </a:lnTo>
                  <a:lnTo>
                    <a:pt x="5432" y="4090"/>
                  </a:lnTo>
                  <a:lnTo>
                    <a:pt x="5412" y="4086"/>
                  </a:lnTo>
                  <a:lnTo>
                    <a:pt x="5412" y="4086"/>
                  </a:lnTo>
                  <a:lnTo>
                    <a:pt x="5414" y="4086"/>
                  </a:lnTo>
                  <a:lnTo>
                    <a:pt x="5412" y="4086"/>
                  </a:lnTo>
                  <a:lnTo>
                    <a:pt x="5412" y="4086"/>
                  </a:lnTo>
                  <a:close/>
                  <a:moveTo>
                    <a:pt x="5444" y="4058"/>
                  </a:moveTo>
                  <a:lnTo>
                    <a:pt x="5444" y="4058"/>
                  </a:lnTo>
                  <a:lnTo>
                    <a:pt x="5434" y="4056"/>
                  </a:lnTo>
                  <a:lnTo>
                    <a:pt x="5434" y="4054"/>
                  </a:lnTo>
                  <a:lnTo>
                    <a:pt x="5434" y="4054"/>
                  </a:lnTo>
                  <a:lnTo>
                    <a:pt x="5448" y="4052"/>
                  </a:lnTo>
                  <a:lnTo>
                    <a:pt x="5454" y="4054"/>
                  </a:lnTo>
                  <a:lnTo>
                    <a:pt x="5458" y="4054"/>
                  </a:lnTo>
                  <a:lnTo>
                    <a:pt x="5456" y="4056"/>
                  </a:lnTo>
                  <a:lnTo>
                    <a:pt x="5444" y="4058"/>
                  </a:lnTo>
                  <a:lnTo>
                    <a:pt x="5444" y="4058"/>
                  </a:lnTo>
                  <a:lnTo>
                    <a:pt x="5442" y="4058"/>
                  </a:lnTo>
                  <a:lnTo>
                    <a:pt x="5444" y="4058"/>
                  </a:lnTo>
                  <a:lnTo>
                    <a:pt x="5444" y="4058"/>
                  </a:lnTo>
                  <a:lnTo>
                    <a:pt x="5444" y="4058"/>
                  </a:lnTo>
                  <a:lnTo>
                    <a:pt x="5444" y="4058"/>
                  </a:lnTo>
                  <a:close/>
                  <a:moveTo>
                    <a:pt x="5524" y="4062"/>
                  </a:moveTo>
                  <a:lnTo>
                    <a:pt x="5524" y="4062"/>
                  </a:lnTo>
                  <a:lnTo>
                    <a:pt x="5528" y="4062"/>
                  </a:lnTo>
                  <a:lnTo>
                    <a:pt x="5524" y="4062"/>
                  </a:lnTo>
                  <a:lnTo>
                    <a:pt x="5492" y="4066"/>
                  </a:lnTo>
                  <a:lnTo>
                    <a:pt x="5492" y="4066"/>
                  </a:lnTo>
                  <a:lnTo>
                    <a:pt x="5492" y="4062"/>
                  </a:lnTo>
                  <a:lnTo>
                    <a:pt x="5496" y="4060"/>
                  </a:lnTo>
                  <a:lnTo>
                    <a:pt x="5508" y="4060"/>
                  </a:lnTo>
                  <a:lnTo>
                    <a:pt x="5524" y="4062"/>
                  </a:lnTo>
                  <a:lnTo>
                    <a:pt x="5524" y="4062"/>
                  </a:lnTo>
                  <a:lnTo>
                    <a:pt x="5522" y="4062"/>
                  </a:lnTo>
                  <a:lnTo>
                    <a:pt x="5524" y="4062"/>
                  </a:lnTo>
                  <a:lnTo>
                    <a:pt x="5524" y="4062"/>
                  </a:lnTo>
                  <a:close/>
                  <a:moveTo>
                    <a:pt x="5528" y="3258"/>
                  </a:moveTo>
                  <a:lnTo>
                    <a:pt x="5528" y="3258"/>
                  </a:lnTo>
                  <a:lnTo>
                    <a:pt x="5530" y="3268"/>
                  </a:lnTo>
                  <a:lnTo>
                    <a:pt x="5532" y="3276"/>
                  </a:lnTo>
                  <a:lnTo>
                    <a:pt x="5532" y="3276"/>
                  </a:lnTo>
                  <a:lnTo>
                    <a:pt x="5530" y="3276"/>
                  </a:lnTo>
                  <a:lnTo>
                    <a:pt x="5520" y="3264"/>
                  </a:lnTo>
                  <a:lnTo>
                    <a:pt x="5520" y="3264"/>
                  </a:lnTo>
                  <a:lnTo>
                    <a:pt x="5510" y="3272"/>
                  </a:lnTo>
                  <a:lnTo>
                    <a:pt x="5502" y="3278"/>
                  </a:lnTo>
                  <a:lnTo>
                    <a:pt x="5492" y="3292"/>
                  </a:lnTo>
                  <a:lnTo>
                    <a:pt x="5488" y="3298"/>
                  </a:lnTo>
                  <a:lnTo>
                    <a:pt x="5482" y="3304"/>
                  </a:lnTo>
                  <a:lnTo>
                    <a:pt x="5472" y="3310"/>
                  </a:lnTo>
                  <a:lnTo>
                    <a:pt x="5460" y="3316"/>
                  </a:lnTo>
                  <a:lnTo>
                    <a:pt x="5460" y="3316"/>
                  </a:lnTo>
                  <a:lnTo>
                    <a:pt x="5438" y="3322"/>
                  </a:lnTo>
                  <a:lnTo>
                    <a:pt x="5418" y="3330"/>
                  </a:lnTo>
                  <a:lnTo>
                    <a:pt x="5396" y="3340"/>
                  </a:lnTo>
                  <a:lnTo>
                    <a:pt x="5374" y="3348"/>
                  </a:lnTo>
                  <a:lnTo>
                    <a:pt x="5374" y="3348"/>
                  </a:lnTo>
                  <a:lnTo>
                    <a:pt x="5362" y="3330"/>
                  </a:lnTo>
                  <a:lnTo>
                    <a:pt x="5358" y="3322"/>
                  </a:lnTo>
                  <a:lnTo>
                    <a:pt x="5352" y="3318"/>
                  </a:lnTo>
                  <a:lnTo>
                    <a:pt x="5348" y="3316"/>
                  </a:lnTo>
                  <a:lnTo>
                    <a:pt x="5340" y="3312"/>
                  </a:lnTo>
                  <a:lnTo>
                    <a:pt x="5318" y="3310"/>
                  </a:lnTo>
                  <a:lnTo>
                    <a:pt x="5318" y="3310"/>
                  </a:lnTo>
                  <a:lnTo>
                    <a:pt x="5314" y="3300"/>
                  </a:lnTo>
                  <a:lnTo>
                    <a:pt x="5306" y="3292"/>
                  </a:lnTo>
                  <a:lnTo>
                    <a:pt x="5296" y="3286"/>
                  </a:lnTo>
                  <a:lnTo>
                    <a:pt x="5282" y="3282"/>
                  </a:lnTo>
                  <a:lnTo>
                    <a:pt x="5282" y="3282"/>
                  </a:lnTo>
                  <a:lnTo>
                    <a:pt x="5288" y="3274"/>
                  </a:lnTo>
                  <a:lnTo>
                    <a:pt x="5288" y="3268"/>
                  </a:lnTo>
                  <a:lnTo>
                    <a:pt x="5286" y="3262"/>
                  </a:lnTo>
                  <a:lnTo>
                    <a:pt x="5282" y="3260"/>
                  </a:lnTo>
                  <a:lnTo>
                    <a:pt x="5270" y="3254"/>
                  </a:lnTo>
                  <a:lnTo>
                    <a:pt x="5262" y="3250"/>
                  </a:lnTo>
                  <a:lnTo>
                    <a:pt x="5258" y="3246"/>
                  </a:lnTo>
                  <a:lnTo>
                    <a:pt x="5258" y="3246"/>
                  </a:lnTo>
                  <a:lnTo>
                    <a:pt x="5266" y="3242"/>
                  </a:lnTo>
                  <a:lnTo>
                    <a:pt x="5272" y="3236"/>
                  </a:lnTo>
                  <a:lnTo>
                    <a:pt x="5276" y="3228"/>
                  </a:lnTo>
                  <a:lnTo>
                    <a:pt x="5278" y="3222"/>
                  </a:lnTo>
                  <a:lnTo>
                    <a:pt x="5276" y="3216"/>
                  </a:lnTo>
                  <a:lnTo>
                    <a:pt x="5272" y="3210"/>
                  </a:lnTo>
                  <a:lnTo>
                    <a:pt x="5268" y="3206"/>
                  </a:lnTo>
                  <a:lnTo>
                    <a:pt x="5260" y="3204"/>
                  </a:lnTo>
                  <a:lnTo>
                    <a:pt x="5260" y="3204"/>
                  </a:lnTo>
                  <a:lnTo>
                    <a:pt x="5274" y="3174"/>
                  </a:lnTo>
                  <a:lnTo>
                    <a:pt x="5292" y="3144"/>
                  </a:lnTo>
                  <a:lnTo>
                    <a:pt x="5312" y="3112"/>
                  </a:lnTo>
                  <a:lnTo>
                    <a:pt x="5322" y="3098"/>
                  </a:lnTo>
                  <a:lnTo>
                    <a:pt x="5334" y="3086"/>
                  </a:lnTo>
                  <a:lnTo>
                    <a:pt x="5346" y="3076"/>
                  </a:lnTo>
                  <a:lnTo>
                    <a:pt x="5356" y="3070"/>
                  </a:lnTo>
                  <a:lnTo>
                    <a:pt x="5366" y="3068"/>
                  </a:lnTo>
                  <a:lnTo>
                    <a:pt x="5372" y="3068"/>
                  </a:lnTo>
                  <a:lnTo>
                    <a:pt x="5376" y="3070"/>
                  </a:lnTo>
                  <a:lnTo>
                    <a:pt x="5382" y="3074"/>
                  </a:lnTo>
                  <a:lnTo>
                    <a:pt x="5386" y="3080"/>
                  </a:lnTo>
                  <a:lnTo>
                    <a:pt x="5394" y="3096"/>
                  </a:lnTo>
                  <a:lnTo>
                    <a:pt x="5394" y="3096"/>
                  </a:lnTo>
                  <a:lnTo>
                    <a:pt x="5396" y="3090"/>
                  </a:lnTo>
                  <a:lnTo>
                    <a:pt x="5398" y="3082"/>
                  </a:lnTo>
                  <a:lnTo>
                    <a:pt x="5400" y="3076"/>
                  </a:lnTo>
                  <a:lnTo>
                    <a:pt x="5398" y="3068"/>
                  </a:lnTo>
                  <a:lnTo>
                    <a:pt x="5398" y="3068"/>
                  </a:lnTo>
                  <a:lnTo>
                    <a:pt x="5432" y="3098"/>
                  </a:lnTo>
                  <a:lnTo>
                    <a:pt x="5476" y="3132"/>
                  </a:lnTo>
                  <a:lnTo>
                    <a:pt x="5520" y="3164"/>
                  </a:lnTo>
                  <a:lnTo>
                    <a:pt x="5552" y="3186"/>
                  </a:lnTo>
                  <a:lnTo>
                    <a:pt x="5552" y="3186"/>
                  </a:lnTo>
                  <a:lnTo>
                    <a:pt x="5548" y="3202"/>
                  </a:lnTo>
                  <a:lnTo>
                    <a:pt x="5540" y="3228"/>
                  </a:lnTo>
                  <a:lnTo>
                    <a:pt x="5528" y="3258"/>
                  </a:lnTo>
                  <a:lnTo>
                    <a:pt x="5528" y="3258"/>
                  </a:lnTo>
                  <a:lnTo>
                    <a:pt x="5528" y="3250"/>
                  </a:lnTo>
                  <a:lnTo>
                    <a:pt x="5528" y="3258"/>
                  </a:lnTo>
                  <a:lnTo>
                    <a:pt x="5528" y="32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</p:grpSp>
      <p:grpSp>
        <p:nvGrpSpPr>
          <p:cNvPr id="3" name="Shape 130"/>
          <p:cNvGrpSpPr/>
          <p:nvPr/>
        </p:nvGrpSpPr>
        <p:grpSpPr>
          <a:xfrm>
            <a:off x="3175" y="609600"/>
            <a:ext cx="8302625" cy="3787775"/>
            <a:chOff x="3175" y="609600"/>
            <a:chExt cx="8302625" cy="3787775"/>
          </a:xfrm>
        </p:grpSpPr>
        <p:sp>
          <p:nvSpPr>
            <p:cNvPr id="131" name="Shape 131"/>
            <p:cNvSpPr/>
            <p:nvPr/>
          </p:nvSpPr>
          <p:spPr>
            <a:xfrm>
              <a:off x="5470525" y="609600"/>
              <a:ext cx="654050" cy="314325"/>
            </a:xfrm>
            <a:custGeom>
              <a:avLst/>
              <a:gdLst/>
              <a:ahLst/>
              <a:cxnLst/>
              <a:rect l="0" t="0" r="0" b="0"/>
              <a:pathLst>
                <a:path w="412" h="198" extrusionOk="0">
                  <a:moveTo>
                    <a:pt x="96" y="154"/>
                  </a:moveTo>
                  <a:lnTo>
                    <a:pt x="96" y="154"/>
                  </a:lnTo>
                  <a:lnTo>
                    <a:pt x="132" y="146"/>
                  </a:lnTo>
                  <a:lnTo>
                    <a:pt x="166" y="136"/>
                  </a:lnTo>
                  <a:lnTo>
                    <a:pt x="166" y="136"/>
                  </a:lnTo>
                  <a:lnTo>
                    <a:pt x="198" y="124"/>
                  </a:lnTo>
                  <a:lnTo>
                    <a:pt x="230" y="112"/>
                  </a:lnTo>
                  <a:lnTo>
                    <a:pt x="290" y="86"/>
                  </a:lnTo>
                  <a:lnTo>
                    <a:pt x="352" y="60"/>
                  </a:lnTo>
                  <a:lnTo>
                    <a:pt x="412" y="36"/>
                  </a:lnTo>
                  <a:lnTo>
                    <a:pt x="402" y="0"/>
                  </a:lnTo>
                  <a:lnTo>
                    <a:pt x="402" y="0"/>
                  </a:lnTo>
                  <a:lnTo>
                    <a:pt x="296" y="46"/>
                  </a:lnTo>
                  <a:lnTo>
                    <a:pt x="194" y="96"/>
                  </a:lnTo>
                  <a:lnTo>
                    <a:pt x="94" y="146"/>
                  </a:lnTo>
                  <a:lnTo>
                    <a:pt x="46" y="172"/>
                  </a:lnTo>
                  <a:lnTo>
                    <a:pt x="0" y="198"/>
                  </a:lnTo>
                  <a:lnTo>
                    <a:pt x="0" y="198"/>
                  </a:lnTo>
                  <a:lnTo>
                    <a:pt x="114" y="156"/>
                  </a:lnTo>
                  <a:lnTo>
                    <a:pt x="96" y="154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32" name="Shape 132"/>
            <p:cNvSpPr/>
            <p:nvPr/>
          </p:nvSpPr>
          <p:spPr>
            <a:xfrm>
              <a:off x="5959475" y="717550"/>
              <a:ext cx="225425" cy="95250"/>
            </a:xfrm>
            <a:custGeom>
              <a:avLst/>
              <a:gdLst/>
              <a:ahLst/>
              <a:cxnLst/>
              <a:rect l="0" t="0" r="0" b="0"/>
              <a:pathLst>
                <a:path w="142" h="60" extrusionOk="0">
                  <a:moveTo>
                    <a:pt x="142" y="2"/>
                  </a:moveTo>
                  <a:lnTo>
                    <a:pt x="122" y="0"/>
                  </a:lnTo>
                  <a:lnTo>
                    <a:pt x="122" y="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142" y="2"/>
                  </a:lnTo>
                  <a:lnTo>
                    <a:pt x="142" y="2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33" name="Shape 133"/>
            <p:cNvSpPr/>
            <p:nvPr/>
          </p:nvSpPr>
          <p:spPr>
            <a:xfrm>
              <a:off x="4775200" y="2952750"/>
              <a:ext cx="60325" cy="15875"/>
            </a:xfrm>
            <a:custGeom>
              <a:avLst/>
              <a:gdLst/>
              <a:ahLst/>
              <a:cxnLst/>
              <a:rect l="0" t="0" r="0" b="0"/>
              <a:pathLst>
                <a:path w="38" h="10" extrusionOk="0">
                  <a:moveTo>
                    <a:pt x="34" y="8"/>
                  </a:moveTo>
                  <a:lnTo>
                    <a:pt x="38" y="0"/>
                  </a:lnTo>
                  <a:lnTo>
                    <a:pt x="0" y="10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34" name="Shape 134"/>
            <p:cNvSpPr/>
            <p:nvPr/>
          </p:nvSpPr>
          <p:spPr>
            <a:xfrm>
              <a:off x="6705600" y="622300"/>
              <a:ext cx="1600200" cy="771525"/>
            </a:xfrm>
            <a:custGeom>
              <a:avLst/>
              <a:gdLst/>
              <a:ahLst/>
              <a:cxnLst/>
              <a:rect l="0" t="0" r="0" b="0"/>
              <a:pathLst>
                <a:path w="1008" h="486" extrusionOk="0">
                  <a:moveTo>
                    <a:pt x="990" y="466"/>
                  </a:moveTo>
                  <a:lnTo>
                    <a:pt x="990" y="466"/>
                  </a:lnTo>
                  <a:lnTo>
                    <a:pt x="966" y="434"/>
                  </a:lnTo>
                  <a:lnTo>
                    <a:pt x="940" y="404"/>
                  </a:lnTo>
                  <a:lnTo>
                    <a:pt x="940" y="404"/>
                  </a:lnTo>
                  <a:lnTo>
                    <a:pt x="914" y="372"/>
                  </a:lnTo>
                  <a:lnTo>
                    <a:pt x="914" y="372"/>
                  </a:lnTo>
                  <a:lnTo>
                    <a:pt x="886" y="344"/>
                  </a:lnTo>
                  <a:lnTo>
                    <a:pt x="886" y="344"/>
                  </a:lnTo>
                  <a:lnTo>
                    <a:pt x="828" y="286"/>
                  </a:lnTo>
                  <a:lnTo>
                    <a:pt x="798" y="258"/>
                  </a:lnTo>
                  <a:lnTo>
                    <a:pt x="766" y="230"/>
                  </a:lnTo>
                  <a:lnTo>
                    <a:pt x="766" y="230"/>
                  </a:lnTo>
                  <a:lnTo>
                    <a:pt x="730" y="202"/>
                  </a:lnTo>
                  <a:lnTo>
                    <a:pt x="694" y="176"/>
                  </a:lnTo>
                  <a:lnTo>
                    <a:pt x="656" y="150"/>
                  </a:lnTo>
                  <a:lnTo>
                    <a:pt x="616" y="128"/>
                  </a:lnTo>
                  <a:lnTo>
                    <a:pt x="606" y="120"/>
                  </a:lnTo>
                  <a:lnTo>
                    <a:pt x="606" y="120"/>
                  </a:lnTo>
                  <a:lnTo>
                    <a:pt x="574" y="104"/>
                  </a:lnTo>
                  <a:lnTo>
                    <a:pt x="544" y="88"/>
                  </a:lnTo>
                  <a:lnTo>
                    <a:pt x="510" y="74"/>
                  </a:lnTo>
                  <a:lnTo>
                    <a:pt x="478" y="62"/>
                  </a:lnTo>
                  <a:lnTo>
                    <a:pt x="444" y="50"/>
                  </a:lnTo>
                  <a:lnTo>
                    <a:pt x="410" y="40"/>
                  </a:lnTo>
                  <a:lnTo>
                    <a:pt x="374" y="30"/>
                  </a:lnTo>
                  <a:lnTo>
                    <a:pt x="338" y="22"/>
                  </a:lnTo>
                  <a:lnTo>
                    <a:pt x="338" y="22"/>
                  </a:lnTo>
                  <a:lnTo>
                    <a:pt x="302" y="14"/>
                  </a:lnTo>
                  <a:lnTo>
                    <a:pt x="264" y="10"/>
                  </a:lnTo>
                  <a:lnTo>
                    <a:pt x="226" y="4"/>
                  </a:lnTo>
                  <a:lnTo>
                    <a:pt x="186" y="2"/>
                  </a:lnTo>
                  <a:lnTo>
                    <a:pt x="148" y="0"/>
                  </a:lnTo>
                  <a:lnTo>
                    <a:pt x="108" y="0"/>
                  </a:lnTo>
                  <a:lnTo>
                    <a:pt x="68" y="2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72" y="20"/>
                  </a:lnTo>
                  <a:lnTo>
                    <a:pt x="144" y="14"/>
                  </a:lnTo>
                  <a:lnTo>
                    <a:pt x="214" y="12"/>
                  </a:lnTo>
                  <a:lnTo>
                    <a:pt x="286" y="14"/>
                  </a:lnTo>
                  <a:lnTo>
                    <a:pt x="286" y="14"/>
                  </a:lnTo>
                  <a:lnTo>
                    <a:pt x="242" y="18"/>
                  </a:lnTo>
                  <a:lnTo>
                    <a:pt x="200" y="24"/>
                  </a:lnTo>
                  <a:lnTo>
                    <a:pt x="200" y="24"/>
                  </a:lnTo>
                  <a:lnTo>
                    <a:pt x="124" y="40"/>
                  </a:lnTo>
                  <a:lnTo>
                    <a:pt x="48" y="62"/>
                  </a:lnTo>
                  <a:lnTo>
                    <a:pt x="48" y="62"/>
                  </a:lnTo>
                  <a:lnTo>
                    <a:pt x="92" y="52"/>
                  </a:lnTo>
                  <a:lnTo>
                    <a:pt x="138" y="44"/>
                  </a:lnTo>
                  <a:lnTo>
                    <a:pt x="182" y="36"/>
                  </a:lnTo>
                  <a:lnTo>
                    <a:pt x="228" y="30"/>
                  </a:lnTo>
                  <a:lnTo>
                    <a:pt x="228" y="30"/>
                  </a:lnTo>
                  <a:lnTo>
                    <a:pt x="298" y="40"/>
                  </a:lnTo>
                  <a:lnTo>
                    <a:pt x="366" y="54"/>
                  </a:lnTo>
                  <a:lnTo>
                    <a:pt x="434" y="72"/>
                  </a:lnTo>
                  <a:lnTo>
                    <a:pt x="500" y="92"/>
                  </a:lnTo>
                  <a:lnTo>
                    <a:pt x="500" y="92"/>
                  </a:lnTo>
                  <a:lnTo>
                    <a:pt x="556" y="122"/>
                  </a:lnTo>
                  <a:lnTo>
                    <a:pt x="610" y="154"/>
                  </a:lnTo>
                  <a:lnTo>
                    <a:pt x="610" y="154"/>
                  </a:lnTo>
                  <a:lnTo>
                    <a:pt x="582" y="150"/>
                  </a:lnTo>
                  <a:lnTo>
                    <a:pt x="582" y="150"/>
                  </a:lnTo>
                  <a:lnTo>
                    <a:pt x="618" y="168"/>
                  </a:lnTo>
                  <a:lnTo>
                    <a:pt x="654" y="186"/>
                  </a:lnTo>
                  <a:lnTo>
                    <a:pt x="654" y="186"/>
                  </a:lnTo>
                  <a:lnTo>
                    <a:pt x="712" y="224"/>
                  </a:lnTo>
                  <a:lnTo>
                    <a:pt x="766" y="266"/>
                  </a:lnTo>
                  <a:lnTo>
                    <a:pt x="816" y="308"/>
                  </a:lnTo>
                  <a:lnTo>
                    <a:pt x="866" y="354"/>
                  </a:lnTo>
                  <a:lnTo>
                    <a:pt x="866" y="354"/>
                  </a:lnTo>
                  <a:lnTo>
                    <a:pt x="816" y="310"/>
                  </a:lnTo>
                  <a:lnTo>
                    <a:pt x="764" y="270"/>
                  </a:lnTo>
                  <a:lnTo>
                    <a:pt x="764" y="270"/>
                  </a:lnTo>
                  <a:lnTo>
                    <a:pt x="810" y="322"/>
                  </a:lnTo>
                  <a:lnTo>
                    <a:pt x="810" y="322"/>
                  </a:lnTo>
                  <a:lnTo>
                    <a:pt x="748" y="274"/>
                  </a:lnTo>
                  <a:lnTo>
                    <a:pt x="748" y="274"/>
                  </a:lnTo>
                  <a:lnTo>
                    <a:pt x="794" y="312"/>
                  </a:lnTo>
                  <a:lnTo>
                    <a:pt x="838" y="352"/>
                  </a:lnTo>
                  <a:lnTo>
                    <a:pt x="838" y="352"/>
                  </a:lnTo>
                  <a:lnTo>
                    <a:pt x="898" y="392"/>
                  </a:lnTo>
                  <a:lnTo>
                    <a:pt x="898" y="392"/>
                  </a:lnTo>
                  <a:lnTo>
                    <a:pt x="924" y="416"/>
                  </a:lnTo>
                  <a:lnTo>
                    <a:pt x="924" y="416"/>
                  </a:lnTo>
                  <a:lnTo>
                    <a:pt x="954" y="438"/>
                  </a:lnTo>
                  <a:lnTo>
                    <a:pt x="978" y="462"/>
                  </a:lnTo>
                  <a:lnTo>
                    <a:pt x="970" y="452"/>
                  </a:lnTo>
                  <a:lnTo>
                    <a:pt x="970" y="452"/>
                  </a:lnTo>
                  <a:lnTo>
                    <a:pt x="1008" y="486"/>
                  </a:lnTo>
                  <a:lnTo>
                    <a:pt x="990" y="466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6604000" y="2200275"/>
              <a:ext cx="200025" cy="15875"/>
            </a:xfrm>
            <a:custGeom>
              <a:avLst/>
              <a:gdLst/>
              <a:ahLst/>
              <a:cxnLst/>
              <a:rect l="0" t="0" r="0" b="0"/>
              <a:pathLst>
                <a:path w="126" h="10" extrusionOk="0">
                  <a:moveTo>
                    <a:pt x="98" y="2"/>
                  </a:moveTo>
                  <a:lnTo>
                    <a:pt x="98" y="2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0" y="0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90" y="6"/>
                  </a:lnTo>
                  <a:lnTo>
                    <a:pt x="116" y="10"/>
                  </a:lnTo>
                  <a:lnTo>
                    <a:pt x="126" y="4"/>
                  </a:lnTo>
                  <a:lnTo>
                    <a:pt x="112" y="2"/>
                  </a:lnTo>
                  <a:lnTo>
                    <a:pt x="98" y="2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36" name="Shape 136"/>
            <p:cNvSpPr/>
            <p:nvPr/>
          </p:nvSpPr>
          <p:spPr>
            <a:xfrm>
              <a:off x="6530975" y="2206625"/>
              <a:ext cx="228600" cy="53975"/>
            </a:xfrm>
            <a:custGeom>
              <a:avLst/>
              <a:gdLst/>
              <a:ahLst/>
              <a:cxnLst/>
              <a:rect l="0" t="0" r="0" b="0"/>
              <a:pathLst>
                <a:path w="144" h="34" extrusionOk="0">
                  <a:moveTo>
                    <a:pt x="118" y="34"/>
                  </a:moveTo>
                  <a:lnTo>
                    <a:pt x="144" y="18"/>
                  </a:lnTo>
                  <a:lnTo>
                    <a:pt x="144" y="18"/>
                  </a:lnTo>
                  <a:lnTo>
                    <a:pt x="72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8" y="34"/>
                  </a:lnTo>
                  <a:lnTo>
                    <a:pt x="118" y="34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6200775" y="2482850"/>
              <a:ext cx="444500" cy="66675"/>
            </a:xfrm>
            <a:custGeom>
              <a:avLst/>
              <a:gdLst/>
              <a:ahLst/>
              <a:cxnLst/>
              <a:rect l="0" t="0" r="0" b="0"/>
              <a:pathLst>
                <a:path w="280" h="42" extrusionOk="0">
                  <a:moveTo>
                    <a:pt x="140" y="14"/>
                  </a:moveTo>
                  <a:lnTo>
                    <a:pt x="140" y="14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34" y="42"/>
                  </a:lnTo>
                  <a:lnTo>
                    <a:pt x="68" y="42"/>
                  </a:lnTo>
                  <a:lnTo>
                    <a:pt x="102" y="38"/>
                  </a:lnTo>
                  <a:lnTo>
                    <a:pt x="136" y="32"/>
                  </a:lnTo>
                  <a:lnTo>
                    <a:pt x="208" y="18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140" y="14"/>
                  </a:lnTo>
                  <a:lnTo>
                    <a:pt x="140" y="14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38" name="Shape 138"/>
            <p:cNvSpPr/>
            <p:nvPr/>
          </p:nvSpPr>
          <p:spPr>
            <a:xfrm>
              <a:off x="6610350" y="2260600"/>
              <a:ext cx="107950" cy="19050"/>
            </a:xfrm>
            <a:custGeom>
              <a:avLst/>
              <a:gdLst/>
              <a:ahLst/>
              <a:cxnLst/>
              <a:rect l="0" t="0" r="0" b="0"/>
              <a:pathLst>
                <a:path w="68" h="12" extrusionOk="0">
                  <a:moveTo>
                    <a:pt x="40" y="12"/>
                  </a:moveTo>
                  <a:lnTo>
                    <a:pt x="68" y="0"/>
                  </a:lnTo>
                  <a:lnTo>
                    <a:pt x="68" y="0"/>
                  </a:lnTo>
                  <a:lnTo>
                    <a:pt x="0" y="2"/>
                  </a:lnTo>
                  <a:lnTo>
                    <a:pt x="40" y="12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39" name="Shape 139"/>
            <p:cNvSpPr/>
            <p:nvPr/>
          </p:nvSpPr>
          <p:spPr>
            <a:xfrm>
              <a:off x="6880225" y="2025650"/>
              <a:ext cx="180975" cy="95250"/>
            </a:xfrm>
            <a:custGeom>
              <a:avLst/>
              <a:gdLst/>
              <a:ahLst/>
              <a:cxnLst/>
              <a:rect l="0" t="0" r="0" b="0"/>
              <a:pathLst>
                <a:path w="114" h="60" extrusionOk="0">
                  <a:moveTo>
                    <a:pt x="108" y="44"/>
                  </a:moveTo>
                  <a:lnTo>
                    <a:pt x="108" y="44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5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0" y="14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72" y="42"/>
                  </a:lnTo>
                  <a:lnTo>
                    <a:pt x="114" y="60"/>
                  </a:lnTo>
                  <a:lnTo>
                    <a:pt x="108" y="48"/>
                  </a:lnTo>
                  <a:lnTo>
                    <a:pt x="108" y="44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40" name="Shape 140"/>
            <p:cNvSpPr/>
            <p:nvPr/>
          </p:nvSpPr>
          <p:spPr>
            <a:xfrm>
              <a:off x="6581775" y="1924050"/>
              <a:ext cx="533400" cy="104775"/>
            </a:xfrm>
            <a:custGeom>
              <a:avLst/>
              <a:gdLst/>
              <a:ahLst/>
              <a:cxnLst/>
              <a:rect l="0" t="0" r="0" b="0"/>
              <a:pathLst>
                <a:path w="336" h="66" extrusionOk="0">
                  <a:moveTo>
                    <a:pt x="126" y="22"/>
                  </a:moveTo>
                  <a:lnTo>
                    <a:pt x="126" y="22"/>
                  </a:lnTo>
                  <a:lnTo>
                    <a:pt x="96" y="30"/>
                  </a:lnTo>
                  <a:lnTo>
                    <a:pt x="64" y="40"/>
                  </a:lnTo>
                  <a:lnTo>
                    <a:pt x="64" y="40"/>
                  </a:lnTo>
                  <a:lnTo>
                    <a:pt x="32" y="52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34" y="64"/>
                  </a:lnTo>
                  <a:lnTo>
                    <a:pt x="66" y="60"/>
                  </a:lnTo>
                  <a:lnTo>
                    <a:pt x="130" y="54"/>
                  </a:lnTo>
                  <a:lnTo>
                    <a:pt x="130" y="54"/>
                  </a:lnTo>
                  <a:lnTo>
                    <a:pt x="190" y="48"/>
                  </a:lnTo>
                  <a:lnTo>
                    <a:pt x="218" y="46"/>
                  </a:lnTo>
                  <a:lnTo>
                    <a:pt x="246" y="44"/>
                  </a:lnTo>
                  <a:lnTo>
                    <a:pt x="246" y="44"/>
                  </a:lnTo>
                  <a:lnTo>
                    <a:pt x="286" y="56"/>
                  </a:lnTo>
                  <a:lnTo>
                    <a:pt x="286" y="48"/>
                  </a:lnTo>
                  <a:lnTo>
                    <a:pt x="286" y="40"/>
                  </a:lnTo>
                  <a:lnTo>
                    <a:pt x="286" y="40"/>
                  </a:lnTo>
                  <a:lnTo>
                    <a:pt x="310" y="2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284" y="0"/>
                  </a:lnTo>
                  <a:lnTo>
                    <a:pt x="230" y="4"/>
                  </a:lnTo>
                  <a:lnTo>
                    <a:pt x="178" y="12"/>
                  </a:lnTo>
                  <a:lnTo>
                    <a:pt x="126" y="22"/>
                  </a:lnTo>
                  <a:lnTo>
                    <a:pt x="126" y="22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41" name="Shape 141"/>
            <p:cNvSpPr/>
            <p:nvPr/>
          </p:nvSpPr>
          <p:spPr>
            <a:xfrm>
              <a:off x="6661150" y="1730375"/>
              <a:ext cx="815975" cy="257175"/>
            </a:xfrm>
            <a:custGeom>
              <a:avLst/>
              <a:gdLst/>
              <a:ahLst/>
              <a:cxnLst/>
              <a:rect l="0" t="0" r="0" b="0"/>
              <a:pathLst>
                <a:path w="514" h="162" extrusionOk="0">
                  <a:moveTo>
                    <a:pt x="372" y="50"/>
                  </a:moveTo>
                  <a:lnTo>
                    <a:pt x="372" y="50"/>
                  </a:lnTo>
                  <a:lnTo>
                    <a:pt x="352" y="40"/>
                  </a:lnTo>
                  <a:lnTo>
                    <a:pt x="330" y="32"/>
                  </a:lnTo>
                  <a:lnTo>
                    <a:pt x="308" y="24"/>
                  </a:lnTo>
                  <a:lnTo>
                    <a:pt x="286" y="18"/>
                  </a:lnTo>
                  <a:lnTo>
                    <a:pt x="240" y="8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260" y="18"/>
                  </a:lnTo>
                  <a:lnTo>
                    <a:pt x="296" y="30"/>
                  </a:lnTo>
                  <a:lnTo>
                    <a:pt x="332" y="44"/>
                  </a:lnTo>
                  <a:lnTo>
                    <a:pt x="332" y="44"/>
                  </a:lnTo>
                  <a:lnTo>
                    <a:pt x="366" y="60"/>
                  </a:lnTo>
                  <a:lnTo>
                    <a:pt x="398" y="78"/>
                  </a:lnTo>
                  <a:lnTo>
                    <a:pt x="428" y="100"/>
                  </a:lnTo>
                  <a:lnTo>
                    <a:pt x="452" y="122"/>
                  </a:lnTo>
                  <a:lnTo>
                    <a:pt x="440" y="118"/>
                  </a:lnTo>
                  <a:lnTo>
                    <a:pt x="440" y="118"/>
                  </a:lnTo>
                  <a:lnTo>
                    <a:pt x="388" y="100"/>
                  </a:lnTo>
                  <a:lnTo>
                    <a:pt x="338" y="84"/>
                  </a:lnTo>
                  <a:lnTo>
                    <a:pt x="288" y="72"/>
                  </a:lnTo>
                  <a:lnTo>
                    <a:pt x="240" y="62"/>
                  </a:lnTo>
                  <a:lnTo>
                    <a:pt x="240" y="62"/>
                  </a:lnTo>
                  <a:lnTo>
                    <a:pt x="190" y="54"/>
                  </a:lnTo>
                  <a:lnTo>
                    <a:pt x="164" y="54"/>
                  </a:lnTo>
                  <a:lnTo>
                    <a:pt x="138" y="52"/>
                  </a:lnTo>
                  <a:lnTo>
                    <a:pt x="110" y="54"/>
                  </a:lnTo>
                  <a:lnTo>
                    <a:pt x="84" y="56"/>
                  </a:lnTo>
                  <a:lnTo>
                    <a:pt x="54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38" y="84"/>
                  </a:lnTo>
                  <a:lnTo>
                    <a:pt x="78" y="90"/>
                  </a:lnTo>
                  <a:lnTo>
                    <a:pt x="118" y="92"/>
                  </a:lnTo>
                  <a:lnTo>
                    <a:pt x="158" y="94"/>
                  </a:lnTo>
                  <a:lnTo>
                    <a:pt x="158" y="94"/>
                  </a:lnTo>
                  <a:lnTo>
                    <a:pt x="200" y="96"/>
                  </a:lnTo>
                  <a:lnTo>
                    <a:pt x="242" y="100"/>
                  </a:lnTo>
                  <a:lnTo>
                    <a:pt x="282" y="106"/>
                  </a:lnTo>
                  <a:lnTo>
                    <a:pt x="302" y="110"/>
                  </a:lnTo>
                  <a:lnTo>
                    <a:pt x="322" y="116"/>
                  </a:lnTo>
                  <a:lnTo>
                    <a:pt x="322" y="116"/>
                  </a:lnTo>
                  <a:lnTo>
                    <a:pt x="346" y="116"/>
                  </a:lnTo>
                  <a:lnTo>
                    <a:pt x="372" y="118"/>
                  </a:lnTo>
                  <a:lnTo>
                    <a:pt x="396" y="124"/>
                  </a:lnTo>
                  <a:lnTo>
                    <a:pt x="420" y="128"/>
                  </a:lnTo>
                  <a:lnTo>
                    <a:pt x="420" y="128"/>
                  </a:lnTo>
                  <a:lnTo>
                    <a:pt x="444" y="136"/>
                  </a:lnTo>
                  <a:lnTo>
                    <a:pt x="468" y="144"/>
                  </a:lnTo>
                  <a:lnTo>
                    <a:pt x="514" y="162"/>
                  </a:lnTo>
                  <a:lnTo>
                    <a:pt x="514" y="162"/>
                  </a:lnTo>
                  <a:lnTo>
                    <a:pt x="482" y="130"/>
                  </a:lnTo>
                  <a:lnTo>
                    <a:pt x="448" y="100"/>
                  </a:lnTo>
                  <a:lnTo>
                    <a:pt x="412" y="74"/>
                  </a:lnTo>
                  <a:lnTo>
                    <a:pt x="392" y="62"/>
                  </a:lnTo>
                  <a:lnTo>
                    <a:pt x="372" y="50"/>
                  </a:lnTo>
                  <a:lnTo>
                    <a:pt x="372" y="5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42" name="Shape 142"/>
            <p:cNvSpPr/>
            <p:nvPr/>
          </p:nvSpPr>
          <p:spPr>
            <a:xfrm>
              <a:off x="3733800" y="3667125"/>
              <a:ext cx="139700" cy="31750"/>
            </a:xfrm>
            <a:custGeom>
              <a:avLst/>
              <a:gdLst/>
              <a:ahLst/>
              <a:cxnLst/>
              <a:rect l="0" t="0" r="0" b="0"/>
              <a:pathLst>
                <a:path w="88" h="20" extrusionOk="0">
                  <a:moveTo>
                    <a:pt x="0" y="18"/>
                  </a:moveTo>
                  <a:lnTo>
                    <a:pt x="0" y="18"/>
                  </a:lnTo>
                  <a:lnTo>
                    <a:pt x="88" y="20"/>
                  </a:lnTo>
                  <a:lnTo>
                    <a:pt x="88" y="20"/>
                  </a:lnTo>
                  <a:lnTo>
                    <a:pt x="24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143" name="Shape 143"/>
            <p:cNvSpPr/>
            <p:nvPr/>
          </p:nvSpPr>
          <p:spPr>
            <a:xfrm>
              <a:off x="3175" y="812800"/>
              <a:ext cx="6886575" cy="3584575"/>
            </a:xfrm>
            <a:custGeom>
              <a:avLst/>
              <a:gdLst/>
              <a:ahLst/>
              <a:cxnLst/>
              <a:rect l="0" t="0" r="0" b="0"/>
              <a:pathLst>
                <a:path w="4338" h="2258" extrusionOk="0">
                  <a:moveTo>
                    <a:pt x="4154" y="556"/>
                  </a:moveTo>
                  <a:lnTo>
                    <a:pt x="4154" y="556"/>
                  </a:lnTo>
                  <a:lnTo>
                    <a:pt x="4248" y="572"/>
                  </a:lnTo>
                  <a:lnTo>
                    <a:pt x="4248" y="572"/>
                  </a:lnTo>
                  <a:lnTo>
                    <a:pt x="4294" y="580"/>
                  </a:lnTo>
                  <a:lnTo>
                    <a:pt x="4338" y="590"/>
                  </a:lnTo>
                  <a:lnTo>
                    <a:pt x="4338" y="590"/>
                  </a:lnTo>
                  <a:lnTo>
                    <a:pt x="4286" y="570"/>
                  </a:lnTo>
                  <a:lnTo>
                    <a:pt x="4232" y="552"/>
                  </a:lnTo>
                  <a:lnTo>
                    <a:pt x="4232" y="552"/>
                  </a:lnTo>
                  <a:lnTo>
                    <a:pt x="4190" y="546"/>
                  </a:lnTo>
                  <a:lnTo>
                    <a:pt x="4148" y="542"/>
                  </a:lnTo>
                  <a:lnTo>
                    <a:pt x="4148" y="542"/>
                  </a:lnTo>
                  <a:lnTo>
                    <a:pt x="4066" y="532"/>
                  </a:lnTo>
                  <a:lnTo>
                    <a:pt x="4066" y="532"/>
                  </a:lnTo>
                  <a:lnTo>
                    <a:pt x="3984" y="522"/>
                  </a:lnTo>
                  <a:lnTo>
                    <a:pt x="3944" y="516"/>
                  </a:lnTo>
                  <a:lnTo>
                    <a:pt x="3906" y="508"/>
                  </a:lnTo>
                  <a:lnTo>
                    <a:pt x="3852" y="496"/>
                  </a:lnTo>
                  <a:lnTo>
                    <a:pt x="3774" y="470"/>
                  </a:lnTo>
                  <a:lnTo>
                    <a:pt x="3790" y="440"/>
                  </a:lnTo>
                  <a:lnTo>
                    <a:pt x="3790" y="440"/>
                  </a:lnTo>
                  <a:lnTo>
                    <a:pt x="3886" y="356"/>
                  </a:lnTo>
                  <a:lnTo>
                    <a:pt x="3850" y="296"/>
                  </a:lnTo>
                  <a:lnTo>
                    <a:pt x="3850" y="296"/>
                  </a:lnTo>
                  <a:lnTo>
                    <a:pt x="3818" y="286"/>
                  </a:lnTo>
                  <a:lnTo>
                    <a:pt x="3782" y="280"/>
                  </a:lnTo>
                  <a:lnTo>
                    <a:pt x="3742" y="278"/>
                  </a:lnTo>
                  <a:lnTo>
                    <a:pt x="3700" y="278"/>
                  </a:lnTo>
                  <a:lnTo>
                    <a:pt x="3656" y="282"/>
                  </a:lnTo>
                  <a:lnTo>
                    <a:pt x="3610" y="290"/>
                  </a:lnTo>
                  <a:lnTo>
                    <a:pt x="3562" y="302"/>
                  </a:lnTo>
                  <a:lnTo>
                    <a:pt x="3512" y="318"/>
                  </a:lnTo>
                  <a:lnTo>
                    <a:pt x="3512" y="318"/>
                  </a:lnTo>
                  <a:lnTo>
                    <a:pt x="3490" y="326"/>
                  </a:lnTo>
                  <a:lnTo>
                    <a:pt x="3518" y="380"/>
                  </a:lnTo>
                  <a:lnTo>
                    <a:pt x="3464" y="356"/>
                  </a:lnTo>
                  <a:lnTo>
                    <a:pt x="3464" y="356"/>
                  </a:lnTo>
                  <a:lnTo>
                    <a:pt x="3410" y="424"/>
                  </a:lnTo>
                  <a:lnTo>
                    <a:pt x="3338" y="442"/>
                  </a:lnTo>
                  <a:lnTo>
                    <a:pt x="3338" y="442"/>
                  </a:lnTo>
                  <a:lnTo>
                    <a:pt x="3326" y="458"/>
                  </a:lnTo>
                  <a:lnTo>
                    <a:pt x="3314" y="474"/>
                  </a:lnTo>
                  <a:lnTo>
                    <a:pt x="3300" y="488"/>
                  </a:lnTo>
                  <a:lnTo>
                    <a:pt x="3286" y="500"/>
                  </a:lnTo>
                  <a:lnTo>
                    <a:pt x="3268" y="512"/>
                  </a:lnTo>
                  <a:lnTo>
                    <a:pt x="3252" y="522"/>
                  </a:lnTo>
                  <a:lnTo>
                    <a:pt x="3214" y="540"/>
                  </a:lnTo>
                  <a:lnTo>
                    <a:pt x="3214" y="540"/>
                  </a:lnTo>
                  <a:lnTo>
                    <a:pt x="3172" y="554"/>
                  </a:lnTo>
                  <a:lnTo>
                    <a:pt x="3130" y="566"/>
                  </a:lnTo>
                  <a:lnTo>
                    <a:pt x="3088" y="578"/>
                  </a:lnTo>
                  <a:lnTo>
                    <a:pt x="3046" y="592"/>
                  </a:lnTo>
                  <a:lnTo>
                    <a:pt x="3098" y="592"/>
                  </a:lnTo>
                  <a:lnTo>
                    <a:pt x="3098" y="592"/>
                  </a:lnTo>
                  <a:lnTo>
                    <a:pt x="3092" y="604"/>
                  </a:lnTo>
                  <a:lnTo>
                    <a:pt x="3086" y="614"/>
                  </a:lnTo>
                  <a:lnTo>
                    <a:pt x="3078" y="624"/>
                  </a:lnTo>
                  <a:lnTo>
                    <a:pt x="3070" y="632"/>
                  </a:lnTo>
                  <a:lnTo>
                    <a:pt x="3050" y="646"/>
                  </a:lnTo>
                  <a:lnTo>
                    <a:pt x="3030" y="658"/>
                  </a:lnTo>
                  <a:lnTo>
                    <a:pt x="3030" y="658"/>
                  </a:lnTo>
                  <a:lnTo>
                    <a:pt x="3012" y="664"/>
                  </a:lnTo>
                  <a:lnTo>
                    <a:pt x="2994" y="668"/>
                  </a:lnTo>
                  <a:lnTo>
                    <a:pt x="2958" y="676"/>
                  </a:lnTo>
                  <a:lnTo>
                    <a:pt x="2920" y="682"/>
                  </a:lnTo>
                  <a:lnTo>
                    <a:pt x="2886" y="688"/>
                  </a:lnTo>
                  <a:lnTo>
                    <a:pt x="2860" y="690"/>
                  </a:lnTo>
                  <a:lnTo>
                    <a:pt x="2834" y="692"/>
                  </a:lnTo>
                  <a:lnTo>
                    <a:pt x="2782" y="694"/>
                  </a:lnTo>
                  <a:lnTo>
                    <a:pt x="2782" y="694"/>
                  </a:lnTo>
                  <a:lnTo>
                    <a:pt x="2818" y="676"/>
                  </a:lnTo>
                  <a:lnTo>
                    <a:pt x="2818" y="676"/>
                  </a:lnTo>
                  <a:lnTo>
                    <a:pt x="2856" y="656"/>
                  </a:lnTo>
                  <a:lnTo>
                    <a:pt x="2856" y="656"/>
                  </a:lnTo>
                  <a:lnTo>
                    <a:pt x="2924" y="614"/>
                  </a:lnTo>
                  <a:lnTo>
                    <a:pt x="2924" y="614"/>
                  </a:lnTo>
                  <a:lnTo>
                    <a:pt x="2990" y="570"/>
                  </a:lnTo>
                  <a:lnTo>
                    <a:pt x="3058" y="524"/>
                  </a:lnTo>
                  <a:lnTo>
                    <a:pt x="3058" y="524"/>
                  </a:lnTo>
                  <a:lnTo>
                    <a:pt x="3126" y="480"/>
                  </a:lnTo>
                  <a:lnTo>
                    <a:pt x="3200" y="436"/>
                  </a:lnTo>
                  <a:lnTo>
                    <a:pt x="3238" y="416"/>
                  </a:lnTo>
                  <a:lnTo>
                    <a:pt x="3276" y="396"/>
                  </a:lnTo>
                  <a:lnTo>
                    <a:pt x="3318" y="378"/>
                  </a:lnTo>
                  <a:lnTo>
                    <a:pt x="3360" y="360"/>
                  </a:lnTo>
                  <a:lnTo>
                    <a:pt x="3376" y="354"/>
                  </a:lnTo>
                  <a:lnTo>
                    <a:pt x="3376" y="354"/>
                  </a:lnTo>
                  <a:lnTo>
                    <a:pt x="3448" y="294"/>
                  </a:lnTo>
                  <a:lnTo>
                    <a:pt x="3520" y="236"/>
                  </a:lnTo>
                  <a:lnTo>
                    <a:pt x="3520" y="236"/>
                  </a:lnTo>
                  <a:lnTo>
                    <a:pt x="3478" y="248"/>
                  </a:lnTo>
                  <a:lnTo>
                    <a:pt x="3436" y="262"/>
                  </a:lnTo>
                  <a:lnTo>
                    <a:pt x="3436" y="262"/>
                  </a:lnTo>
                  <a:lnTo>
                    <a:pt x="3386" y="282"/>
                  </a:lnTo>
                  <a:lnTo>
                    <a:pt x="3336" y="302"/>
                  </a:lnTo>
                  <a:lnTo>
                    <a:pt x="3288" y="324"/>
                  </a:lnTo>
                  <a:lnTo>
                    <a:pt x="3242" y="348"/>
                  </a:lnTo>
                  <a:lnTo>
                    <a:pt x="3198" y="374"/>
                  </a:lnTo>
                  <a:lnTo>
                    <a:pt x="3154" y="400"/>
                  </a:lnTo>
                  <a:lnTo>
                    <a:pt x="3112" y="428"/>
                  </a:lnTo>
                  <a:lnTo>
                    <a:pt x="3070" y="456"/>
                  </a:lnTo>
                  <a:lnTo>
                    <a:pt x="3070" y="456"/>
                  </a:lnTo>
                  <a:lnTo>
                    <a:pt x="3004" y="510"/>
                  </a:lnTo>
                  <a:lnTo>
                    <a:pt x="2936" y="562"/>
                  </a:lnTo>
                  <a:lnTo>
                    <a:pt x="2936" y="562"/>
                  </a:lnTo>
                  <a:lnTo>
                    <a:pt x="2868" y="612"/>
                  </a:lnTo>
                  <a:lnTo>
                    <a:pt x="2794" y="664"/>
                  </a:lnTo>
                  <a:lnTo>
                    <a:pt x="2776" y="696"/>
                  </a:lnTo>
                  <a:lnTo>
                    <a:pt x="2772" y="696"/>
                  </a:lnTo>
                  <a:lnTo>
                    <a:pt x="2640" y="742"/>
                  </a:lnTo>
                  <a:lnTo>
                    <a:pt x="2566" y="748"/>
                  </a:lnTo>
                  <a:lnTo>
                    <a:pt x="2614" y="740"/>
                  </a:lnTo>
                  <a:lnTo>
                    <a:pt x="2568" y="734"/>
                  </a:lnTo>
                  <a:lnTo>
                    <a:pt x="2648" y="720"/>
                  </a:lnTo>
                  <a:lnTo>
                    <a:pt x="2648" y="720"/>
                  </a:lnTo>
                  <a:lnTo>
                    <a:pt x="2484" y="738"/>
                  </a:lnTo>
                  <a:lnTo>
                    <a:pt x="2432" y="748"/>
                  </a:lnTo>
                  <a:lnTo>
                    <a:pt x="2444" y="738"/>
                  </a:lnTo>
                  <a:lnTo>
                    <a:pt x="2444" y="738"/>
                  </a:lnTo>
                  <a:lnTo>
                    <a:pt x="2370" y="738"/>
                  </a:lnTo>
                  <a:lnTo>
                    <a:pt x="2370" y="738"/>
                  </a:lnTo>
                  <a:lnTo>
                    <a:pt x="2298" y="744"/>
                  </a:lnTo>
                  <a:lnTo>
                    <a:pt x="2228" y="750"/>
                  </a:lnTo>
                  <a:lnTo>
                    <a:pt x="2228" y="750"/>
                  </a:lnTo>
                  <a:lnTo>
                    <a:pt x="2152" y="794"/>
                  </a:lnTo>
                  <a:lnTo>
                    <a:pt x="2152" y="794"/>
                  </a:lnTo>
                  <a:lnTo>
                    <a:pt x="2214" y="752"/>
                  </a:lnTo>
                  <a:lnTo>
                    <a:pt x="2248" y="728"/>
                  </a:lnTo>
                  <a:lnTo>
                    <a:pt x="2248" y="728"/>
                  </a:lnTo>
                  <a:lnTo>
                    <a:pt x="2184" y="750"/>
                  </a:lnTo>
                  <a:lnTo>
                    <a:pt x="2120" y="768"/>
                  </a:lnTo>
                  <a:lnTo>
                    <a:pt x="2120" y="746"/>
                  </a:lnTo>
                  <a:lnTo>
                    <a:pt x="2120" y="746"/>
                  </a:lnTo>
                  <a:lnTo>
                    <a:pt x="2078" y="754"/>
                  </a:lnTo>
                  <a:lnTo>
                    <a:pt x="2036" y="762"/>
                  </a:lnTo>
                  <a:lnTo>
                    <a:pt x="1952" y="780"/>
                  </a:lnTo>
                  <a:lnTo>
                    <a:pt x="1948" y="780"/>
                  </a:lnTo>
                  <a:lnTo>
                    <a:pt x="1948" y="780"/>
                  </a:lnTo>
                  <a:lnTo>
                    <a:pt x="1864" y="820"/>
                  </a:lnTo>
                  <a:lnTo>
                    <a:pt x="1864" y="820"/>
                  </a:lnTo>
                  <a:lnTo>
                    <a:pt x="1934" y="776"/>
                  </a:lnTo>
                  <a:lnTo>
                    <a:pt x="1920" y="744"/>
                  </a:lnTo>
                  <a:lnTo>
                    <a:pt x="1920" y="744"/>
                  </a:lnTo>
                  <a:lnTo>
                    <a:pt x="1884" y="758"/>
                  </a:lnTo>
                  <a:lnTo>
                    <a:pt x="1848" y="776"/>
                  </a:lnTo>
                  <a:lnTo>
                    <a:pt x="1814" y="790"/>
                  </a:lnTo>
                  <a:lnTo>
                    <a:pt x="1796" y="796"/>
                  </a:lnTo>
                  <a:lnTo>
                    <a:pt x="1780" y="800"/>
                  </a:lnTo>
                  <a:lnTo>
                    <a:pt x="1780" y="800"/>
                  </a:lnTo>
                  <a:lnTo>
                    <a:pt x="1762" y="802"/>
                  </a:lnTo>
                  <a:lnTo>
                    <a:pt x="1744" y="800"/>
                  </a:lnTo>
                  <a:lnTo>
                    <a:pt x="1744" y="800"/>
                  </a:lnTo>
                  <a:lnTo>
                    <a:pt x="1754" y="808"/>
                  </a:lnTo>
                  <a:lnTo>
                    <a:pt x="1754" y="808"/>
                  </a:lnTo>
                  <a:lnTo>
                    <a:pt x="1722" y="812"/>
                  </a:lnTo>
                  <a:lnTo>
                    <a:pt x="1692" y="818"/>
                  </a:lnTo>
                  <a:lnTo>
                    <a:pt x="1692" y="818"/>
                  </a:lnTo>
                  <a:lnTo>
                    <a:pt x="1636" y="844"/>
                  </a:lnTo>
                  <a:lnTo>
                    <a:pt x="1578" y="868"/>
                  </a:lnTo>
                  <a:lnTo>
                    <a:pt x="1578" y="868"/>
                  </a:lnTo>
                  <a:lnTo>
                    <a:pt x="1524" y="888"/>
                  </a:lnTo>
                  <a:lnTo>
                    <a:pt x="1470" y="908"/>
                  </a:lnTo>
                  <a:lnTo>
                    <a:pt x="1358" y="948"/>
                  </a:lnTo>
                  <a:lnTo>
                    <a:pt x="1358" y="948"/>
                  </a:lnTo>
                  <a:lnTo>
                    <a:pt x="1244" y="984"/>
                  </a:lnTo>
                  <a:lnTo>
                    <a:pt x="1188" y="1004"/>
                  </a:lnTo>
                  <a:lnTo>
                    <a:pt x="1132" y="1024"/>
                  </a:lnTo>
                  <a:lnTo>
                    <a:pt x="1132" y="1024"/>
                  </a:lnTo>
                  <a:lnTo>
                    <a:pt x="1198" y="1032"/>
                  </a:lnTo>
                  <a:lnTo>
                    <a:pt x="1230" y="1032"/>
                  </a:lnTo>
                  <a:lnTo>
                    <a:pt x="1262" y="1032"/>
                  </a:lnTo>
                  <a:lnTo>
                    <a:pt x="1294" y="1032"/>
                  </a:lnTo>
                  <a:lnTo>
                    <a:pt x="1324" y="1028"/>
                  </a:lnTo>
                  <a:lnTo>
                    <a:pt x="1354" y="1024"/>
                  </a:lnTo>
                  <a:lnTo>
                    <a:pt x="1382" y="1018"/>
                  </a:lnTo>
                  <a:lnTo>
                    <a:pt x="1382" y="1018"/>
                  </a:lnTo>
                  <a:lnTo>
                    <a:pt x="1460" y="1008"/>
                  </a:lnTo>
                  <a:lnTo>
                    <a:pt x="1536" y="1002"/>
                  </a:lnTo>
                  <a:lnTo>
                    <a:pt x="1610" y="996"/>
                  </a:lnTo>
                  <a:lnTo>
                    <a:pt x="1684" y="994"/>
                  </a:lnTo>
                  <a:lnTo>
                    <a:pt x="1716" y="992"/>
                  </a:lnTo>
                  <a:lnTo>
                    <a:pt x="1716" y="992"/>
                  </a:lnTo>
                  <a:lnTo>
                    <a:pt x="1690" y="1010"/>
                  </a:lnTo>
                  <a:lnTo>
                    <a:pt x="1690" y="1010"/>
                  </a:lnTo>
                  <a:lnTo>
                    <a:pt x="1662" y="1026"/>
                  </a:lnTo>
                  <a:lnTo>
                    <a:pt x="1662" y="1026"/>
                  </a:lnTo>
                  <a:lnTo>
                    <a:pt x="1604" y="1058"/>
                  </a:lnTo>
                  <a:lnTo>
                    <a:pt x="1608" y="1058"/>
                  </a:lnTo>
                  <a:lnTo>
                    <a:pt x="1608" y="1058"/>
                  </a:lnTo>
                  <a:lnTo>
                    <a:pt x="1580" y="1080"/>
                  </a:lnTo>
                  <a:lnTo>
                    <a:pt x="1580" y="1080"/>
                  </a:lnTo>
                  <a:lnTo>
                    <a:pt x="1604" y="1058"/>
                  </a:lnTo>
                  <a:lnTo>
                    <a:pt x="1604" y="1058"/>
                  </a:lnTo>
                  <a:lnTo>
                    <a:pt x="1538" y="1058"/>
                  </a:lnTo>
                  <a:lnTo>
                    <a:pt x="1474" y="1060"/>
                  </a:lnTo>
                  <a:lnTo>
                    <a:pt x="1474" y="1060"/>
                  </a:lnTo>
                  <a:lnTo>
                    <a:pt x="1412" y="1064"/>
                  </a:lnTo>
                  <a:lnTo>
                    <a:pt x="1348" y="1068"/>
                  </a:lnTo>
                  <a:lnTo>
                    <a:pt x="1348" y="1068"/>
                  </a:lnTo>
                  <a:lnTo>
                    <a:pt x="1286" y="1068"/>
                  </a:lnTo>
                  <a:lnTo>
                    <a:pt x="1254" y="1066"/>
                  </a:lnTo>
                  <a:lnTo>
                    <a:pt x="1222" y="1064"/>
                  </a:lnTo>
                  <a:lnTo>
                    <a:pt x="1190" y="1058"/>
                  </a:lnTo>
                  <a:lnTo>
                    <a:pt x="1158" y="1052"/>
                  </a:lnTo>
                  <a:lnTo>
                    <a:pt x="1126" y="1042"/>
                  </a:lnTo>
                  <a:lnTo>
                    <a:pt x="1096" y="1030"/>
                  </a:lnTo>
                  <a:lnTo>
                    <a:pt x="1096" y="1030"/>
                  </a:lnTo>
                  <a:lnTo>
                    <a:pt x="1132" y="1024"/>
                  </a:lnTo>
                  <a:lnTo>
                    <a:pt x="1132" y="1024"/>
                  </a:lnTo>
                  <a:lnTo>
                    <a:pt x="1052" y="1008"/>
                  </a:lnTo>
                  <a:lnTo>
                    <a:pt x="972" y="986"/>
                  </a:lnTo>
                  <a:lnTo>
                    <a:pt x="892" y="960"/>
                  </a:lnTo>
                  <a:lnTo>
                    <a:pt x="814" y="930"/>
                  </a:lnTo>
                  <a:lnTo>
                    <a:pt x="814" y="930"/>
                  </a:lnTo>
                  <a:lnTo>
                    <a:pt x="730" y="902"/>
                  </a:lnTo>
                  <a:lnTo>
                    <a:pt x="730" y="902"/>
                  </a:lnTo>
                  <a:lnTo>
                    <a:pt x="690" y="886"/>
                  </a:lnTo>
                  <a:lnTo>
                    <a:pt x="650" y="870"/>
                  </a:lnTo>
                  <a:lnTo>
                    <a:pt x="650" y="870"/>
                  </a:lnTo>
                  <a:lnTo>
                    <a:pt x="638" y="864"/>
                  </a:lnTo>
                  <a:lnTo>
                    <a:pt x="638" y="864"/>
                  </a:lnTo>
                  <a:lnTo>
                    <a:pt x="582" y="840"/>
                  </a:lnTo>
                  <a:lnTo>
                    <a:pt x="582" y="840"/>
                  </a:lnTo>
                  <a:lnTo>
                    <a:pt x="626" y="848"/>
                  </a:lnTo>
                  <a:lnTo>
                    <a:pt x="640" y="824"/>
                  </a:lnTo>
                  <a:lnTo>
                    <a:pt x="640" y="824"/>
                  </a:lnTo>
                  <a:lnTo>
                    <a:pt x="628" y="766"/>
                  </a:lnTo>
                  <a:lnTo>
                    <a:pt x="628" y="766"/>
                  </a:lnTo>
                  <a:lnTo>
                    <a:pt x="622" y="736"/>
                  </a:lnTo>
                  <a:lnTo>
                    <a:pt x="614" y="706"/>
                  </a:lnTo>
                  <a:lnTo>
                    <a:pt x="594" y="644"/>
                  </a:lnTo>
                  <a:lnTo>
                    <a:pt x="594" y="644"/>
                  </a:lnTo>
                  <a:lnTo>
                    <a:pt x="570" y="576"/>
                  </a:lnTo>
                  <a:lnTo>
                    <a:pt x="538" y="502"/>
                  </a:lnTo>
                  <a:lnTo>
                    <a:pt x="538" y="502"/>
                  </a:lnTo>
                  <a:lnTo>
                    <a:pt x="498" y="420"/>
                  </a:lnTo>
                  <a:lnTo>
                    <a:pt x="448" y="330"/>
                  </a:lnTo>
                  <a:lnTo>
                    <a:pt x="448" y="330"/>
                  </a:lnTo>
                  <a:lnTo>
                    <a:pt x="422" y="284"/>
                  </a:lnTo>
                  <a:lnTo>
                    <a:pt x="392" y="236"/>
                  </a:lnTo>
                  <a:lnTo>
                    <a:pt x="332" y="144"/>
                  </a:lnTo>
                  <a:lnTo>
                    <a:pt x="332" y="144"/>
                  </a:lnTo>
                  <a:lnTo>
                    <a:pt x="324" y="136"/>
                  </a:lnTo>
                  <a:lnTo>
                    <a:pt x="312" y="126"/>
                  </a:lnTo>
                  <a:lnTo>
                    <a:pt x="294" y="118"/>
                  </a:lnTo>
                  <a:lnTo>
                    <a:pt x="274" y="108"/>
                  </a:lnTo>
                  <a:lnTo>
                    <a:pt x="224" y="90"/>
                  </a:lnTo>
                  <a:lnTo>
                    <a:pt x="168" y="72"/>
                  </a:lnTo>
                  <a:lnTo>
                    <a:pt x="112" y="54"/>
                  </a:lnTo>
                  <a:lnTo>
                    <a:pt x="62" y="36"/>
                  </a:lnTo>
                  <a:lnTo>
                    <a:pt x="40" y="28"/>
                  </a:lnTo>
                  <a:lnTo>
                    <a:pt x="24" y="18"/>
                  </a:lnTo>
                  <a:lnTo>
                    <a:pt x="10" y="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6"/>
                  </a:lnTo>
                  <a:lnTo>
                    <a:pt x="6" y="50"/>
                  </a:lnTo>
                  <a:lnTo>
                    <a:pt x="8" y="76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0" y="354"/>
                  </a:lnTo>
                  <a:lnTo>
                    <a:pt x="10" y="354"/>
                  </a:lnTo>
                  <a:lnTo>
                    <a:pt x="10" y="450"/>
                  </a:lnTo>
                  <a:lnTo>
                    <a:pt x="8" y="534"/>
                  </a:lnTo>
                  <a:lnTo>
                    <a:pt x="10" y="674"/>
                  </a:lnTo>
                  <a:lnTo>
                    <a:pt x="10" y="674"/>
                  </a:lnTo>
                  <a:lnTo>
                    <a:pt x="12" y="680"/>
                  </a:lnTo>
                  <a:lnTo>
                    <a:pt x="14" y="692"/>
                  </a:lnTo>
                  <a:lnTo>
                    <a:pt x="10" y="720"/>
                  </a:lnTo>
                  <a:lnTo>
                    <a:pt x="6" y="748"/>
                  </a:lnTo>
                  <a:lnTo>
                    <a:pt x="6" y="760"/>
                  </a:lnTo>
                  <a:lnTo>
                    <a:pt x="8" y="768"/>
                  </a:lnTo>
                  <a:lnTo>
                    <a:pt x="8" y="768"/>
                  </a:lnTo>
                  <a:lnTo>
                    <a:pt x="8" y="814"/>
                  </a:lnTo>
                  <a:lnTo>
                    <a:pt x="8" y="860"/>
                  </a:lnTo>
                  <a:lnTo>
                    <a:pt x="10" y="944"/>
                  </a:lnTo>
                  <a:lnTo>
                    <a:pt x="10" y="944"/>
                  </a:lnTo>
                  <a:lnTo>
                    <a:pt x="10" y="1276"/>
                  </a:lnTo>
                  <a:lnTo>
                    <a:pt x="10" y="1276"/>
                  </a:lnTo>
                  <a:lnTo>
                    <a:pt x="68" y="1320"/>
                  </a:lnTo>
                  <a:lnTo>
                    <a:pt x="96" y="1342"/>
                  </a:lnTo>
                  <a:lnTo>
                    <a:pt x="136" y="1368"/>
                  </a:lnTo>
                  <a:lnTo>
                    <a:pt x="184" y="1398"/>
                  </a:lnTo>
                  <a:lnTo>
                    <a:pt x="196" y="1406"/>
                  </a:lnTo>
                  <a:lnTo>
                    <a:pt x="208" y="1414"/>
                  </a:lnTo>
                  <a:lnTo>
                    <a:pt x="232" y="1428"/>
                  </a:lnTo>
                  <a:lnTo>
                    <a:pt x="232" y="1428"/>
                  </a:lnTo>
                  <a:lnTo>
                    <a:pt x="322" y="1484"/>
                  </a:lnTo>
                  <a:lnTo>
                    <a:pt x="322" y="1484"/>
                  </a:lnTo>
                  <a:lnTo>
                    <a:pt x="388" y="1528"/>
                  </a:lnTo>
                  <a:lnTo>
                    <a:pt x="388" y="1528"/>
                  </a:lnTo>
                  <a:lnTo>
                    <a:pt x="420" y="1550"/>
                  </a:lnTo>
                  <a:lnTo>
                    <a:pt x="450" y="1574"/>
                  </a:lnTo>
                  <a:lnTo>
                    <a:pt x="480" y="1598"/>
                  </a:lnTo>
                  <a:lnTo>
                    <a:pt x="506" y="1624"/>
                  </a:lnTo>
                  <a:lnTo>
                    <a:pt x="532" y="1650"/>
                  </a:lnTo>
                  <a:lnTo>
                    <a:pt x="556" y="1678"/>
                  </a:lnTo>
                  <a:lnTo>
                    <a:pt x="576" y="1706"/>
                  </a:lnTo>
                  <a:lnTo>
                    <a:pt x="594" y="1738"/>
                  </a:lnTo>
                  <a:lnTo>
                    <a:pt x="594" y="1738"/>
                  </a:lnTo>
                  <a:lnTo>
                    <a:pt x="604" y="1720"/>
                  </a:lnTo>
                  <a:lnTo>
                    <a:pt x="608" y="1702"/>
                  </a:lnTo>
                  <a:lnTo>
                    <a:pt x="608" y="1684"/>
                  </a:lnTo>
                  <a:lnTo>
                    <a:pt x="606" y="1662"/>
                  </a:lnTo>
                  <a:lnTo>
                    <a:pt x="600" y="1640"/>
                  </a:lnTo>
                  <a:lnTo>
                    <a:pt x="592" y="1618"/>
                  </a:lnTo>
                  <a:lnTo>
                    <a:pt x="582" y="1596"/>
                  </a:lnTo>
                  <a:lnTo>
                    <a:pt x="570" y="1572"/>
                  </a:lnTo>
                  <a:lnTo>
                    <a:pt x="570" y="1572"/>
                  </a:lnTo>
                  <a:lnTo>
                    <a:pt x="540" y="1520"/>
                  </a:lnTo>
                  <a:lnTo>
                    <a:pt x="508" y="1468"/>
                  </a:lnTo>
                  <a:lnTo>
                    <a:pt x="472" y="1414"/>
                  </a:lnTo>
                  <a:lnTo>
                    <a:pt x="438" y="1360"/>
                  </a:lnTo>
                  <a:lnTo>
                    <a:pt x="438" y="1360"/>
                  </a:lnTo>
                  <a:lnTo>
                    <a:pt x="502" y="1368"/>
                  </a:lnTo>
                  <a:lnTo>
                    <a:pt x="564" y="1376"/>
                  </a:lnTo>
                  <a:lnTo>
                    <a:pt x="564" y="1376"/>
                  </a:lnTo>
                  <a:lnTo>
                    <a:pt x="602" y="1412"/>
                  </a:lnTo>
                  <a:lnTo>
                    <a:pt x="642" y="1448"/>
                  </a:lnTo>
                  <a:lnTo>
                    <a:pt x="682" y="1482"/>
                  </a:lnTo>
                  <a:lnTo>
                    <a:pt x="724" y="1516"/>
                  </a:lnTo>
                  <a:lnTo>
                    <a:pt x="724" y="1516"/>
                  </a:lnTo>
                  <a:lnTo>
                    <a:pt x="720" y="1520"/>
                  </a:lnTo>
                  <a:lnTo>
                    <a:pt x="718" y="1524"/>
                  </a:lnTo>
                  <a:lnTo>
                    <a:pt x="718" y="1534"/>
                  </a:lnTo>
                  <a:lnTo>
                    <a:pt x="722" y="1544"/>
                  </a:lnTo>
                  <a:lnTo>
                    <a:pt x="728" y="1554"/>
                  </a:lnTo>
                  <a:lnTo>
                    <a:pt x="738" y="1564"/>
                  </a:lnTo>
                  <a:lnTo>
                    <a:pt x="750" y="1576"/>
                  </a:lnTo>
                  <a:lnTo>
                    <a:pt x="776" y="1598"/>
                  </a:lnTo>
                  <a:lnTo>
                    <a:pt x="776" y="1598"/>
                  </a:lnTo>
                  <a:lnTo>
                    <a:pt x="800" y="1618"/>
                  </a:lnTo>
                  <a:lnTo>
                    <a:pt x="810" y="1628"/>
                  </a:lnTo>
                  <a:lnTo>
                    <a:pt x="816" y="1638"/>
                  </a:lnTo>
                  <a:lnTo>
                    <a:pt x="820" y="1648"/>
                  </a:lnTo>
                  <a:lnTo>
                    <a:pt x="820" y="1652"/>
                  </a:lnTo>
                  <a:lnTo>
                    <a:pt x="818" y="1656"/>
                  </a:lnTo>
                  <a:lnTo>
                    <a:pt x="816" y="1660"/>
                  </a:lnTo>
                  <a:lnTo>
                    <a:pt x="812" y="1662"/>
                  </a:lnTo>
                  <a:lnTo>
                    <a:pt x="800" y="1670"/>
                  </a:lnTo>
                  <a:lnTo>
                    <a:pt x="800" y="1670"/>
                  </a:lnTo>
                  <a:lnTo>
                    <a:pt x="850" y="1714"/>
                  </a:lnTo>
                  <a:lnTo>
                    <a:pt x="904" y="1756"/>
                  </a:lnTo>
                  <a:lnTo>
                    <a:pt x="904" y="1756"/>
                  </a:lnTo>
                  <a:lnTo>
                    <a:pt x="924" y="1816"/>
                  </a:lnTo>
                  <a:lnTo>
                    <a:pt x="924" y="1840"/>
                  </a:lnTo>
                  <a:lnTo>
                    <a:pt x="924" y="1840"/>
                  </a:lnTo>
                  <a:lnTo>
                    <a:pt x="920" y="1866"/>
                  </a:lnTo>
                  <a:lnTo>
                    <a:pt x="910" y="1890"/>
                  </a:lnTo>
                  <a:lnTo>
                    <a:pt x="898" y="1912"/>
                  </a:lnTo>
                  <a:lnTo>
                    <a:pt x="884" y="1936"/>
                  </a:lnTo>
                  <a:lnTo>
                    <a:pt x="884" y="1936"/>
                  </a:lnTo>
                  <a:lnTo>
                    <a:pt x="852" y="1980"/>
                  </a:lnTo>
                  <a:lnTo>
                    <a:pt x="838" y="2002"/>
                  </a:lnTo>
                  <a:lnTo>
                    <a:pt x="824" y="2024"/>
                  </a:lnTo>
                  <a:lnTo>
                    <a:pt x="824" y="2024"/>
                  </a:lnTo>
                  <a:lnTo>
                    <a:pt x="812" y="2048"/>
                  </a:lnTo>
                  <a:lnTo>
                    <a:pt x="806" y="2074"/>
                  </a:lnTo>
                  <a:lnTo>
                    <a:pt x="804" y="2086"/>
                  </a:lnTo>
                  <a:lnTo>
                    <a:pt x="804" y="2100"/>
                  </a:lnTo>
                  <a:lnTo>
                    <a:pt x="804" y="2112"/>
                  </a:lnTo>
                  <a:lnTo>
                    <a:pt x="808" y="2128"/>
                  </a:lnTo>
                  <a:lnTo>
                    <a:pt x="808" y="2128"/>
                  </a:lnTo>
                  <a:lnTo>
                    <a:pt x="812" y="2142"/>
                  </a:lnTo>
                  <a:lnTo>
                    <a:pt x="820" y="2156"/>
                  </a:lnTo>
                  <a:lnTo>
                    <a:pt x="828" y="2172"/>
                  </a:lnTo>
                  <a:lnTo>
                    <a:pt x="840" y="2188"/>
                  </a:lnTo>
                  <a:lnTo>
                    <a:pt x="854" y="2204"/>
                  </a:lnTo>
                  <a:lnTo>
                    <a:pt x="870" y="2222"/>
                  </a:lnTo>
                  <a:lnTo>
                    <a:pt x="890" y="2240"/>
                  </a:lnTo>
                  <a:lnTo>
                    <a:pt x="912" y="2258"/>
                  </a:lnTo>
                  <a:lnTo>
                    <a:pt x="912" y="2258"/>
                  </a:lnTo>
                  <a:lnTo>
                    <a:pt x="918" y="2252"/>
                  </a:lnTo>
                  <a:lnTo>
                    <a:pt x="922" y="2246"/>
                  </a:lnTo>
                  <a:lnTo>
                    <a:pt x="924" y="2238"/>
                  </a:lnTo>
                  <a:lnTo>
                    <a:pt x="924" y="2230"/>
                  </a:lnTo>
                  <a:lnTo>
                    <a:pt x="922" y="2212"/>
                  </a:lnTo>
                  <a:lnTo>
                    <a:pt x="918" y="2194"/>
                  </a:lnTo>
                  <a:lnTo>
                    <a:pt x="918" y="2194"/>
                  </a:lnTo>
                  <a:lnTo>
                    <a:pt x="918" y="2186"/>
                  </a:lnTo>
                  <a:lnTo>
                    <a:pt x="920" y="2178"/>
                  </a:lnTo>
                  <a:lnTo>
                    <a:pt x="924" y="2172"/>
                  </a:lnTo>
                  <a:lnTo>
                    <a:pt x="930" y="2166"/>
                  </a:lnTo>
                  <a:lnTo>
                    <a:pt x="938" y="2162"/>
                  </a:lnTo>
                  <a:lnTo>
                    <a:pt x="950" y="2160"/>
                  </a:lnTo>
                  <a:lnTo>
                    <a:pt x="966" y="2158"/>
                  </a:lnTo>
                  <a:lnTo>
                    <a:pt x="988" y="2160"/>
                  </a:lnTo>
                  <a:lnTo>
                    <a:pt x="988" y="2160"/>
                  </a:lnTo>
                  <a:lnTo>
                    <a:pt x="1048" y="2196"/>
                  </a:lnTo>
                  <a:lnTo>
                    <a:pt x="1048" y="2196"/>
                  </a:lnTo>
                  <a:lnTo>
                    <a:pt x="1028" y="2168"/>
                  </a:lnTo>
                  <a:lnTo>
                    <a:pt x="1014" y="2142"/>
                  </a:lnTo>
                  <a:lnTo>
                    <a:pt x="1002" y="2116"/>
                  </a:lnTo>
                  <a:lnTo>
                    <a:pt x="996" y="2092"/>
                  </a:lnTo>
                  <a:lnTo>
                    <a:pt x="994" y="2068"/>
                  </a:lnTo>
                  <a:lnTo>
                    <a:pt x="996" y="2046"/>
                  </a:lnTo>
                  <a:lnTo>
                    <a:pt x="1000" y="2036"/>
                  </a:lnTo>
                  <a:lnTo>
                    <a:pt x="1004" y="2026"/>
                  </a:lnTo>
                  <a:lnTo>
                    <a:pt x="1008" y="2018"/>
                  </a:lnTo>
                  <a:lnTo>
                    <a:pt x="1014" y="2010"/>
                  </a:lnTo>
                  <a:lnTo>
                    <a:pt x="1014" y="2010"/>
                  </a:lnTo>
                  <a:lnTo>
                    <a:pt x="1022" y="2002"/>
                  </a:lnTo>
                  <a:lnTo>
                    <a:pt x="1030" y="1994"/>
                  </a:lnTo>
                  <a:lnTo>
                    <a:pt x="1040" y="1988"/>
                  </a:lnTo>
                  <a:lnTo>
                    <a:pt x="1052" y="1982"/>
                  </a:lnTo>
                  <a:lnTo>
                    <a:pt x="1076" y="1974"/>
                  </a:lnTo>
                  <a:lnTo>
                    <a:pt x="1108" y="1968"/>
                  </a:lnTo>
                  <a:lnTo>
                    <a:pt x="1108" y="1968"/>
                  </a:lnTo>
                  <a:lnTo>
                    <a:pt x="1144" y="1966"/>
                  </a:lnTo>
                  <a:lnTo>
                    <a:pt x="1186" y="1968"/>
                  </a:lnTo>
                  <a:lnTo>
                    <a:pt x="1232" y="1972"/>
                  </a:lnTo>
                  <a:lnTo>
                    <a:pt x="1288" y="1980"/>
                  </a:lnTo>
                  <a:lnTo>
                    <a:pt x="1300" y="1982"/>
                  </a:lnTo>
                  <a:lnTo>
                    <a:pt x="1308" y="1984"/>
                  </a:lnTo>
                  <a:lnTo>
                    <a:pt x="1308" y="1984"/>
                  </a:lnTo>
                  <a:lnTo>
                    <a:pt x="1338" y="1990"/>
                  </a:lnTo>
                  <a:lnTo>
                    <a:pt x="1364" y="1998"/>
                  </a:lnTo>
                  <a:lnTo>
                    <a:pt x="1390" y="2008"/>
                  </a:lnTo>
                  <a:lnTo>
                    <a:pt x="1410" y="2020"/>
                  </a:lnTo>
                  <a:lnTo>
                    <a:pt x="1430" y="2032"/>
                  </a:lnTo>
                  <a:lnTo>
                    <a:pt x="1450" y="2046"/>
                  </a:lnTo>
                  <a:lnTo>
                    <a:pt x="1484" y="2078"/>
                  </a:lnTo>
                  <a:lnTo>
                    <a:pt x="1484" y="2078"/>
                  </a:lnTo>
                  <a:lnTo>
                    <a:pt x="1518" y="2112"/>
                  </a:lnTo>
                  <a:lnTo>
                    <a:pt x="1536" y="2128"/>
                  </a:lnTo>
                  <a:lnTo>
                    <a:pt x="1556" y="2144"/>
                  </a:lnTo>
                  <a:lnTo>
                    <a:pt x="1576" y="2160"/>
                  </a:lnTo>
                  <a:lnTo>
                    <a:pt x="1600" y="2174"/>
                  </a:lnTo>
                  <a:lnTo>
                    <a:pt x="1626" y="2188"/>
                  </a:lnTo>
                  <a:lnTo>
                    <a:pt x="1656" y="2198"/>
                  </a:lnTo>
                  <a:lnTo>
                    <a:pt x="1656" y="2198"/>
                  </a:lnTo>
                  <a:lnTo>
                    <a:pt x="1640" y="2186"/>
                  </a:lnTo>
                  <a:lnTo>
                    <a:pt x="1620" y="2172"/>
                  </a:lnTo>
                  <a:lnTo>
                    <a:pt x="1576" y="2144"/>
                  </a:lnTo>
                  <a:lnTo>
                    <a:pt x="1576" y="2144"/>
                  </a:lnTo>
                  <a:lnTo>
                    <a:pt x="1554" y="2130"/>
                  </a:lnTo>
                  <a:lnTo>
                    <a:pt x="1538" y="2116"/>
                  </a:lnTo>
                  <a:lnTo>
                    <a:pt x="1530" y="2108"/>
                  </a:lnTo>
                  <a:lnTo>
                    <a:pt x="1524" y="2100"/>
                  </a:lnTo>
                  <a:lnTo>
                    <a:pt x="1520" y="2092"/>
                  </a:lnTo>
                  <a:lnTo>
                    <a:pt x="1518" y="2084"/>
                  </a:lnTo>
                  <a:lnTo>
                    <a:pt x="1518" y="2084"/>
                  </a:lnTo>
                  <a:lnTo>
                    <a:pt x="1564" y="2102"/>
                  </a:lnTo>
                  <a:lnTo>
                    <a:pt x="1612" y="2118"/>
                  </a:lnTo>
                  <a:lnTo>
                    <a:pt x="1660" y="2134"/>
                  </a:lnTo>
                  <a:lnTo>
                    <a:pt x="1710" y="2150"/>
                  </a:lnTo>
                  <a:lnTo>
                    <a:pt x="1710" y="2150"/>
                  </a:lnTo>
                  <a:lnTo>
                    <a:pt x="1696" y="2138"/>
                  </a:lnTo>
                  <a:lnTo>
                    <a:pt x="1680" y="2126"/>
                  </a:lnTo>
                  <a:lnTo>
                    <a:pt x="1644" y="2106"/>
                  </a:lnTo>
                  <a:lnTo>
                    <a:pt x="1606" y="2086"/>
                  </a:lnTo>
                  <a:lnTo>
                    <a:pt x="1564" y="2066"/>
                  </a:lnTo>
                  <a:lnTo>
                    <a:pt x="1564" y="2066"/>
                  </a:lnTo>
                  <a:lnTo>
                    <a:pt x="1522" y="2044"/>
                  </a:lnTo>
                  <a:lnTo>
                    <a:pt x="1484" y="2022"/>
                  </a:lnTo>
                  <a:lnTo>
                    <a:pt x="1466" y="2010"/>
                  </a:lnTo>
                  <a:lnTo>
                    <a:pt x="1450" y="1998"/>
                  </a:lnTo>
                  <a:lnTo>
                    <a:pt x="1436" y="1984"/>
                  </a:lnTo>
                  <a:lnTo>
                    <a:pt x="1422" y="1972"/>
                  </a:lnTo>
                  <a:lnTo>
                    <a:pt x="1422" y="1972"/>
                  </a:lnTo>
                  <a:lnTo>
                    <a:pt x="1482" y="2000"/>
                  </a:lnTo>
                  <a:lnTo>
                    <a:pt x="1504" y="1966"/>
                  </a:lnTo>
                  <a:lnTo>
                    <a:pt x="1504" y="1966"/>
                  </a:lnTo>
                  <a:lnTo>
                    <a:pt x="1606" y="1982"/>
                  </a:lnTo>
                  <a:lnTo>
                    <a:pt x="1700" y="2000"/>
                  </a:lnTo>
                  <a:lnTo>
                    <a:pt x="1700" y="2000"/>
                  </a:lnTo>
                  <a:lnTo>
                    <a:pt x="1874" y="2036"/>
                  </a:lnTo>
                  <a:lnTo>
                    <a:pt x="1874" y="2036"/>
                  </a:lnTo>
                  <a:lnTo>
                    <a:pt x="1956" y="2054"/>
                  </a:lnTo>
                  <a:lnTo>
                    <a:pt x="2036" y="2070"/>
                  </a:lnTo>
                  <a:lnTo>
                    <a:pt x="2118" y="2082"/>
                  </a:lnTo>
                  <a:lnTo>
                    <a:pt x="2158" y="2086"/>
                  </a:lnTo>
                  <a:lnTo>
                    <a:pt x="2200" y="2088"/>
                  </a:lnTo>
                  <a:lnTo>
                    <a:pt x="2200" y="2088"/>
                  </a:lnTo>
                  <a:lnTo>
                    <a:pt x="2168" y="2084"/>
                  </a:lnTo>
                  <a:lnTo>
                    <a:pt x="2138" y="2080"/>
                  </a:lnTo>
                  <a:lnTo>
                    <a:pt x="2108" y="2074"/>
                  </a:lnTo>
                  <a:lnTo>
                    <a:pt x="2080" y="2068"/>
                  </a:lnTo>
                  <a:lnTo>
                    <a:pt x="2026" y="2052"/>
                  </a:lnTo>
                  <a:lnTo>
                    <a:pt x="1978" y="2032"/>
                  </a:lnTo>
                  <a:lnTo>
                    <a:pt x="1978" y="2032"/>
                  </a:lnTo>
                  <a:lnTo>
                    <a:pt x="1934" y="2010"/>
                  </a:lnTo>
                  <a:lnTo>
                    <a:pt x="1894" y="1988"/>
                  </a:lnTo>
                  <a:lnTo>
                    <a:pt x="1856" y="1966"/>
                  </a:lnTo>
                  <a:lnTo>
                    <a:pt x="1822" y="1942"/>
                  </a:lnTo>
                  <a:lnTo>
                    <a:pt x="1822" y="1942"/>
                  </a:lnTo>
                  <a:lnTo>
                    <a:pt x="1860" y="1918"/>
                  </a:lnTo>
                  <a:lnTo>
                    <a:pt x="1896" y="1894"/>
                  </a:lnTo>
                  <a:lnTo>
                    <a:pt x="1896" y="1894"/>
                  </a:lnTo>
                  <a:lnTo>
                    <a:pt x="1954" y="1900"/>
                  </a:lnTo>
                  <a:lnTo>
                    <a:pt x="2012" y="1904"/>
                  </a:lnTo>
                  <a:lnTo>
                    <a:pt x="2068" y="1906"/>
                  </a:lnTo>
                  <a:lnTo>
                    <a:pt x="2126" y="1908"/>
                  </a:lnTo>
                  <a:lnTo>
                    <a:pt x="2126" y="1908"/>
                  </a:lnTo>
                  <a:lnTo>
                    <a:pt x="2062" y="1882"/>
                  </a:lnTo>
                  <a:lnTo>
                    <a:pt x="1998" y="1854"/>
                  </a:lnTo>
                  <a:lnTo>
                    <a:pt x="1998" y="1854"/>
                  </a:lnTo>
                  <a:lnTo>
                    <a:pt x="2022" y="1828"/>
                  </a:lnTo>
                  <a:lnTo>
                    <a:pt x="2022" y="1828"/>
                  </a:lnTo>
                  <a:lnTo>
                    <a:pt x="2098" y="1814"/>
                  </a:lnTo>
                  <a:lnTo>
                    <a:pt x="2174" y="1798"/>
                  </a:lnTo>
                  <a:lnTo>
                    <a:pt x="2174" y="1798"/>
                  </a:lnTo>
                  <a:lnTo>
                    <a:pt x="2108" y="1790"/>
                  </a:lnTo>
                  <a:lnTo>
                    <a:pt x="2040" y="1780"/>
                  </a:lnTo>
                  <a:lnTo>
                    <a:pt x="2040" y="1780"/>
                  </a:lnTo>
                  <a:lnTo>
                    <a:pt x="1984" y="1770"/>
                  </a:lnTo>
                  <a:lnTo>
                    <a:pt x="1930" y="1758"/>
                  </a:lnTo>
                  <a:lnTo>
                    <a:pt x="1876" y="1744"/>
                  </a:lnTo>
                  <a:lnTo>
                    <a:pt x="1822" y="1730"/>
                  </a:lnTo>
                  <a:lnTo>
                    <a:pt x="1836" y="1692"/>
                  </a:lnTo>
                  <a:lnTo>
                    <a:pt x="1836" y="1692"/>
                  </a:lnTo>
                  <a:lnTo>
                    <a:pt x="1910" y="1686"/>
                  </a:lnTo>
                  <a:lnTo>
                    <a:pt x="1982" y="1678"/>
                  </a:lnTo>
                  <a:lnTo>
                    <a:pt x="2000" y="1674"/>
                  </a:lnTo>
                  <a:lnTo>
                    <a:pt x="2000" y="1674"/>
                  </a:lnTo>
                  <a:lnTo>
                    <a:pt x="1946" y="1664"/>
                  </a:lnTo>
                  <a:lnTo>
                    <a:pt x="1946" y="1664"/>
                  </a:lnTo>
                  <a:lnTo>
                    <a:pt x="2024" y="1664"/>
                  </a:lnTo>
                  <a:lnTo>
                    <a:pt x="2024" y="1664"/>
                  </a:lnTo>
                  <a:lnTo>
                    <a:pt x="1960" y="1646"/>
                  </a:lnTo>
                  <a:lnTo>
                    <a:pt x="1896" y="1624"/>
                  </a:lnTo>
                  <a:lnTo>
                    <a:pt x="1896" y="1624"/>
                  </a:lnTo>
                  <a:lnTo>
                    <a:pt x="1976" y="1638"/>
                  </a:lnTo>
                  <a:lnTo>
                    <a:pt x="2056" y="1650"/>
                  </a:lnTo>
                  <a:lnTo>
                    <a:pt x="2080" y="1636"/>
                  </a:lnTo>
                  <a:lnTo>
                    <a:pt x="2080" y="1636"/>
                  </a:lnTo>
                  <a:lnTo>
                    <a:pt x="2012" y="1630"/>
                  </a:lnTo>
                  <a:lnTo>
                    <a:pt x="1946" y="1624"/>
                  </a:lnTo>
                  <a:lnTo>
                    <a:pt x="1946" y="1624"/>
                  </a:lnTo>
                  <a:lnTo>
                    <a:pt x="2020" y="1626"/>
                  </a:lnTo>
                  <a:lnTo>
                    <a:pt x="2094" y="1628"/>
                  </a:lnTo>
                  <a:lnTo>
                    <a:pt x="2094" y="1628"/>
                  </a:lnTo>
                  <a:lnTo>
                    <a:pt x="2124" y="1604"/>
                  </a:lnTo>
                  <a:lnTo>
                    <a:pt x="2124" y="1604"/>
                  </a:lnTo>
                  <a:lnTo>
                    <a:pt x="2192" y="1614"/>
                  </a:lnTo>
                  <a:lnTo>
                    <a:pt x="2260" y="1622"/>
                  </a:lnTo>
                  <a:lnTo>
                    <a:pt x="2290" y="1604"/>
                  </a:lnTo>
                  <a:lnTo>
                    <a:pt x="2290" y="1604"/>
                  </a:lnTo>
                  <a:lnTo>
                    <a:pt x="2322" y="1568"/>
                  </a:lnTo>
                  <a:lnTo>
                    <a:pt x="2318" y="1534"/>
                  </a:lnTo>
                  <a:lnTo>
                    <a:pt x="2318" y="1534"/>
                  </a:lnTo>
                  <a:lnTo>
                    <a:pt x="2258" y="1532"/>
                  </a:lnTo>
                  <a:lnTo>
                    <a:pt x="2196" y="1528"/>
                  </a:lnTo>
                  <a:lnTo>
                    <a:pt x="2196" y="1528"/>
                  </a:lnTo>
                  <a:lnTo>
                    <a:pt x="2262" y="1520"/>
                  </a:lnTo>
                  <a:lnTo>
                    <a:pt x="2262" y="1520"/>
                  </a:lnTo>
                  <a:lnTo>
                    <a:pt x="2156" y="1508"/>
                  </a:lnTo>
                  <a:lnTo>
                    <a:pt x="2156" y="1508"/>
                  </a:lnTo>
                  <a:lnTo>
                    <a:pt x="2218" y="1504"/>
                  </a:lnTo>
                  <a:lnTo>
                    <a:pt x="2280" y="1498"/>
                  </a:lnTo>
                  <a:lnTo>
                    <a:pt x="2272" y="1478"/>
                  </a:lnTo>
                  <a:lnTo>
                    <a:pt x="2230" y="1476"/>
                  </a:lnTo>
                  <a:lnTo>
                    <a:pt x="2230" y="1476"/>
                  </a:lnTo>
                  <a:lnTo>
                    <a:pt x="2158" y="1488"/>
                  </a:lnTo>
                  <a:lnTo>
                    <a:pt x="2084" y="1502"/>
                  </a:lnTo>
                  <a:lnTo>
                    <a:pt x="2084" y="1502"/>
                  </a:lnTo>
                  <a:lnTo>
                    <a:pt x="2048" y="1506"/>
                  </a:lnTo>
                  <a:lnTo>
                    <a:pt x="2012" y="1510"/>
                  </a:lnTo>
                  <a:lnTo>
                    <a:pt x="1976" y="1512"/>
                  </a:lnTo>
                  <a:lnTo>
                    <a:pt x="1942" y="1510"/>
                  </a:lnTo>
                  <a:lnTo>
                    <a:pt x="1942" y="1510"/>
                  </a:lnTo>
                  <a:lnTo>
                    <a:pt x="2000" y="1492"/>
                  </a:lnTo>
                  <a:lnTo>
                    <a:pt x="2060" y="1476"/>
                  </a:lnTo>
                  <a:lnTo>
                    <a:pt x="2060" y="1476"/>
                  </a:lnTo>
                  <a:lnTo>
                    <a:pt x="2186" y="1446"/>
                  </a:lnTo>
                  <a:lnTo>
                    <a:pt x="2250" y="1428"/>
                  </a:lnTo>
                  <a:lnTo>
                    <a:pt x="2316" y="1408"/>
                  </a:lnTo>
                  <a:lnTo>
                    <a:pt x="2342" y="1390"/>
                  </a:lnTo>
                  <a:lnTo>
                    <a:pt x="2342" y="1390"/>
                  </a:lnTo>
                  <a:lnTo>
                    <a:pt x="2252" y="1404"/>
                  </a:lnTo>
                  <a:lnTo>
                    <a:pt x="2206" y="1412"/>
                  </a:lnTo>
                  <a:lnTo>
                    <a:pt x="2162" y="1416"/>
                  </a:lnTo>
                  <a:lnTo>
                    <a:pt x="2162" y="1416"/>
                  </a:lnTo>
                  <a:lnTo>
                    <a:pt x="2118" y="1420"/>
                  </a:lnTo>
                  <a:lnTo>
                    <a:pt x="2076" y="1418"/>
                  </a:lnTo>
                  <a:lnTo>
                    <a:pt x="2036" y="1414"/>
                  </a:lnTo>
                  <a:lnTo>
                    <a:pt x="2016" y="1410"/>
                  </a:lnTo>
                  <a:lnTo>
                    <a:pt x="2000" y="1404"/>
                  </a:lnTo>
                  <a:lnTo>
                    <a:pt x="2000" y="1404"/>
                  </a:lnTo>
                  <a:lnTo>
                    <a:pt x="2022" y="1398"/>
                  </a:lnTo>
                  <a:lnTo>
                    <a:pt x="2022" y="1398"/>
                  </a:lnTo>
                  <a:lnTo>
                    <a:pt x="2078" y="1386"/>
                  </a:lnTo>
                  <a:lnTo>
                    <a:pt x="2132" y="1380"/>
                  </a:lnTo>
                  <a:lnTo>
                    <a:pt x="2184" y="1374"/>
                  </a:lnTo>
                  <a:lnTo>
                    <a:pt x="2236" y="1370"/>
                  </a:lnTo>
                  <a:lnTo>
                    <a:pt x="2236" y="1370"/>
                  </a:lnTo>
                  <a:lnTo>
                    <a:pt x="2290" y="1364"/>
                  </a:lnTo>
                  <a:lnTo>
                    <a:pt x="2344" y="1356"/>
                  </a:lnTo>
                  <a:lnTo>
                    <a:pt x="2370" y="1350"/>
                  </a:lnTo>
                  <a:lnTo>
                    <a:pt x="2398" y="1344"/>
                  </a:lnTo>
                  <a:lnTo>
                    <a:pt x="2426" y="1334"/>
                  </a:lnTo>
                  <a:lnTo>
                    <a:pt x="2454" y="1324"/>
                  </a:lnTo>
                  <a:lnTo>
                    <a:pt x="2466" y="1318"/>
                  </a:lnTo>
                  <a:lnTo>
                    <a:pt x="2466" y="1318"/>
                  </a:lnTo>
                  <a:lnTo>
                    <a:pt x="2432" y="1318"/>
                  </a:lnTo>
                  <a:lnTo>
                    <a:pt x="2396" y="1320"/>
                  </a:lnTo>
                  <a:lnTo>
                    <a:pt x="2318" y="1324"/>
                  </a:lnTo>
                  <a:lnTo>
                    <a:pt x="2318" y="1324"/>
                  </a:lnTo>
                  <a:lnTo>
                    <a:pt x="2240" y="1326"/>
                  </a:lnTo>
                  <a:lnTo>
                    <a:pt x="2204" y="1326"/>
                  </a:lnTo>
                  <a:lnTo>
                    <a:pt x="2172" y="1322"/>
                  </a:lnTo>
                  <a:lnTo>
                    <a:pt x="2172" y="1322"/>
                  </a:lnTo>
                  <a:lnTo>
                    <a:pt x="2358" y="1312"/>
                  </a:lnTo>
                  <a:lnTo>
                    <a:pt x="2542" y="1298"/>
                  </a:lnTo>
                  <a:lnTo>
                    <a:pt x="2556" y="1292"/>
                  </a:lnTo>
                  <a:lnTo>
                    <a:pt x="2556" y="1292"/>
                  </a:lnTo>
                  <a:lnTo>
                    <a:pt x="2978" y="1160"/>
                  </a:lnTo>
                  <a:lnTo>
                    <a:pt x="2978" y="1160"/>
                  </a:lnTo>
                  <a:lnTo>
                    <a:pt x="3058" y="1138"/>
                  </a:lnTo>
                  <a:lnTo>
                    <a:pt x="3140" y="1116"/>
                  </a:lnTo>
                  <a:lnTo>
                    <a:pt x="3140" y="1116"/>
                  </a:lnTo>
                  <a:lnTo>
                    <a:pt x="3300" y="1078"/>
                  </a:lnTo>
                  <a:lnTo>
                    <a:pt x="3300" y="1078"/>
                  </a:lnTo>
                  <a:lnTo>
                    <a:pt x="3380" y="1060"/>
                  </a:lnTo>
                  <a:lnTo>
                    <a:pt x="3460" y="1044"/>
                  </a:lnTo>
                  <a:lnTo>
                    <a:pt x="3540" y="1028"/>
                  </a:lnTo>
                  <a:lnTo>
                    <a:pt x="3620" y="1014"/>
                  </a:lnTo>
                  <a:lnTo>
                    <a:pt x="3620" y="1014"/>
                  </a:lnTo>
                  <a:lnTo>
                    <a:pt x="3434" y="1004"/>
                  </a:lnTo>
                  <a:lnTo>
                    <a:pt x="3434" y="1004"/>
                  </a:lnTo>
                  <a:lnTo>
                    <a:pt x="3452" y="990"/>
                  </a:lnTo>
                  <a:lnTo>
                    <a:pt x="3468" y="978"/>
                  </a:lnTo>
                  <a:lnTo>
                    <a:pt x="3506" y="954"/>
                  </a:lnTo>
                  <a:lnTo>
                    <a:pt x="3544" y="934"/>
                  </a:lnTo>
                  <a:lnTo>
                    <a:pt x="3582" y="914"/>
                  </a:lnTo>
                  <a:lnTo>
                    <a:pt x="3660" y="882"/>
                  </a:lnTo>
                  <a:lnTo>
                    <a:pt x="3698" y="864"/>
                  </a:lnTo>
                  <a:lnTo>
                    <a:pt x="3732" y="848"/>
                  </a:lnTo>
                  <a:lnTo>
                    <a:pt x="3760" y="834"/>
                  </a:lnTo>
                  <a:lnTo>
                    <a:pt x="3760" y="834"/>
                  </a:lnTo>
                  <a:lnTo>
                    <a:pt x="3732" y="830"/>
                  </a:lnTo>
                  <a:lnTo>
                    <a:pt x="3704" y="830"/>
                  </a:lnTo>
                  <a:lnTo>
                    <a:pt x="3648" y="830"/>
                  </a:lnTo>
                  <a:lnTo>
                    <a:pt x="3588" y="832"/>
                  </a:lnTo>
                  <a:lnTo>
                    <a:pt x="3530" y="838"/>
                  </a:lnTo>
                  <a:lnTo>
                    <a:pt x="3412" y="850"/>
                  </a:lnTo>
                  <a:lnTo>
                    <a:pt x="3356" y="856"/>
                  </a:lnTo>
                  <a:lnTo>
                    <a:pt x="3302" y="860"/>
                  </a:lnTo>
                  <a:lnTo>
                    <a:pt x="3302" y="860"/>
                  </a:lnTo>
                  <a:lnTo>
                    <a:pt x="3336" y="852"/>
                  </a:lnTo>
                  <a:lnTo>
                    <a:pt x="3370" y="846"/>
                  </a:lnTo>
                  <a:lnTo>
                    <a:pt x="3438" y="836"/>
                  </a:lnTo>
                  <a:lnTo>
                    <a:pt x="3474" y="832"/>
                  </a:lnTo>
                  <a:lnTo>
                    <a:pt x="3510" y="826"/>
                  </a:lnTo>
                  <a:lnTo>
                    <a:pt x="3546" y="818"/>
                  </a:lnTo>
                  <a:lnTo>
                    <a:pt x="3584" y="806"/>
                  </a:lnTo>
                  <a:lnTo>
                    <a:pt x="3550" y="802"/>
                  </a:lnTo>
                  <a:lnTo>
                    <a:pt x="3550" y="802"/>
                  </a:lnTo>
                  <a:lnTo>
                    <a:pt x="3586" y="792"/>
                  </a:lnTo>
                  <a:lnTo>
                    <a:pt x="3622" y="786"/>
                  </a:lnTo>
                  <a:lnTo>
                    <a:pt x="3658" y="778"/>
                  </a:lnTo>
                  <a:lnTo>
                    <a:pt x="3692" y="774"/>
                  </a:lnTo>
                  <a:lnTo>
                    <a:pt x="3760" y="768"/>
                  </a:lnTo>
                  <a:lnTo>
                    <a:pt x="3828" y="764"/>
                  </a:lnTo>
                  <a:lnTo>
                    <a:pt x="3828" y="764"/>
                  </a:lnTo>
                  <a:lnTo>
                    <a:pt x="3856" y="734"/>
                  </a:lnTo>
                  <a:lnTo>
                    <a:pt x="3886" y="706"/>
                  </a:lnTo>
                  <a:lnTo>
                    <a:pt x="3918" y="676"/>
                  </a:lnTo>
                  <a:lnTo>
                    <a:pt x="3950" y="650"/>
                  </a:lnTo>
                  <a:lnTo>
                    <a:pt x="3986" y="626"/>
                  </a:lnTo>
                  <a:lnTo>
                    <a:pt x="4022" y="604"/>
                  </a:lnTo>
                  <a:lnTo>
                    <a:pt x="4060" y="584"/>
                  </a:lnTo>
                  <a:lnTo>
                    <a:pt x="4100" y="570"/>
                  </a:lnTo>
                  <a:lnTo>
                    <a:pt x="4154" y="556"/>
                  </a:lnTo>
                  <a:close/>
                  <a:moveTo>
                    <a:pt x="942" y="1106"/>
                  </a:moveTo>
                  <a:lnTo>
                    <a:pt x="942" y="1106"/>
                  </a:lnTo>
                  <a:lnTo>
                    <a:pt x="956" y="1110"/>
                  </a:lnTo>
                  <a:lnTo>
                    <a:pt x="956" y="1110"/>
                  </a:lnTo>
                  <a:lnTo>
                    <a:pt x="942" y="1106"/>
                  </a:lnTo>
                  <a:lnTo>
                    <a:pt x="942" y="1106"/>
                  </a:lnTo>
                  <a:close/>
                  <a:moveTo>
                    <a:pt x="1566" y="1766"/>
                  </a:moveTo>
                  <a:lnTo>
                    <a:pt x="1566" y="1766"/>
                  </a:lnTo>
                  <a:lnTo>
                    <a:pt x="1598" y="1770"/>
                  </a:lnTo>
                  <a:lnTo>
                    <a:pt x="1598" y="1770"/>
                  </a:lnTo>
                  <a:lnTo>
                    <a:pt x="1566" y="1766"/>
                  </a:lnTo>
                  <a:lnTo>
                    <a:pt x="1566" y="1766"/>
                  </a:lnTo>
                  <a:close/>
                  <a:moveTo>
                    <a:pt x="1606" y="1782"/>
                  </a:moveTo>
                  <a:lnTo>
                    <a:pt x="1606" y="1782"/>
                  </a:lnTo>
                  <a:lnTo>
                    <a:pt x="1690" y="1790"/>
                  </a:lnTo>
                  <a:lnTo>
                    <a:pt x="1772" y="1794"/>
                  </a:lnTo>
                  <a:lnTo>
                    <a:pt x="1772" y="1794"/>
                  </a:lnTo>
                  <a:lnTo>
                    <a:pt x="1862" y="1802"/>
                  </a:lnTo>
                  <a:lnTo>
                    <a:pt x="1950" y="1806"/>
                  </a:lnTo>
                  <a:lnTo>
                    <a:pt x="1950" y="1806"/>
                  </a:lnTo>
                  <a:lnTo>
                    <a:pt x="1906" y="1810"/>
                  </a:lnTo>
                  <a:lnTo>
                    <a:pt x="1860" y="1814"/>
                  </a:lnTo>
                  <a:lnTo>
                    <a:pt x="1814" y="1816"/>
                  </a:lnTo>
                  <a:lnTo>
                    <a:pt x="1768" y="1816"/>
                  </a:lnTo>
                  <a:lnTo>
                    <a:pt x="1768" y="1816"/>
                  </a:lnTo>
                  <a:lnTo>
                    <a:pt x="1724" y="1812"/>
                  </a:lnTo>
                  <a:lnTo>
                    <a:pt x="1682" y="1806"/>
                  </a:lnTo>
                  <a:lnTo>
                    <a:pt x="1642" y="1796"/>
                  </a:lnTo>
                  <a:lnTo>
                    <a:pt x="1624" y="1790"/>
                  </a:lnTo>
                  <a:lnTo>
                    <a:pt x="1606" y="1782"/>
                  </a:lnTo>
                  <a:lnTo>
                    <a:pt x="1606" y="1782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</p:grpSp>
      <p:sp>
        <p:nvSpPr>
          <p:cNvPr id="144" name="Shape 144"/>
          <p:cNvSpPr>
            <a:spLocks noGrp="1"/>
          </p:cNvSpPr>
          <p:nvPr>
            <p:ph type="title"/>
          </p:nvPr>
        </p:nvSpPr>
        <p:spPr>
          <a:xfrm>
            <a:off x="457200" y="207504"/>
            <a:ext cx="8229600" cy="1392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l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marL="0" indent="304800" algn="l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marL="0" indent="304800" algn="l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marL="0" indent="304800" algn="l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marL="0" indent="304800" algn="l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marL="0" indent="304800" algn="l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marL="0" indent="304800" algn="l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marL="0" indent="304800" algn="l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marL="0" indent="304800" algn="l" rtl="0">
              <a:spcBef>
                <a:spcPts val="0"/>
              </a:spcBef>
              <a:buClr>
                <a:srgbClr val="51535D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endParaRPr/>
          </a:p>
        </p:txBody>
      </p:sp>
      <p:sp>
        <p:nvSpPr>
          <p:cNvPr id="145" name="Shape 145"/>
          <p:cNvSpPr>
            <a:spLocks noGrp="1"/>
          </p:cNvSpPr>
          <p:nvPr>
            <p:ph type="body" idx="1"/>
          </p:nvPr>
        </p:nvSpPr>
        <p:spPr>
          <a:xfrm>
            <a:off x="457200" y="1730374"/>
            <a:ext cx="8229600" cy="483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rgbClr val="51535D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marL="742950" indent="-285750" algn="l" rtl="0">
              <a:spcBef>
                <a:spcPts val="480"/>
              </a:spcBef>
              <a:buClr>
                <a:srgbClr val="51535D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marL="1143000" indent="-228600" algn="l" rtl="0">
              <a:spcBef>
                <a:spcPts val="480"/>
              </a:spcBef>
              <a:buClr>
                <a:srgbClr val="51535D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marL="1600200" indent="-228600" algn="l" rtl="0">
              <a:spcBef>
                <a:spcPts val="360"/>
              </a:spcBef>
              <a:buClr>
                <a:srgbClr val="51535D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marL="2057400" indent="-228600" algn="l" rtl="0">
              <a:spcBef>
                <a:spcPts val="360"/>
              </a:spcBef>
              <a:buClr>
                <a:srgbClr val="51535D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marL="2514600" indent="-228600" algn="l" rtl="0">
              <a:spcBef>
                <a:spcPts val="360"/>
              </a:spcBef>
              <a:buClr>
                <a:srgbClr val="51535D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marL="2971800" indent="-228600" algn="l" rtl="0">
              <a:spcBef>
                <a:spcPts val="360"/>
              </a:spcBef>
              <a:buClr>
                <a:srgbClr val="51535D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marL="3429000" indent="-228600" algn="l" rtl="0">
              <a:spcBef>
                <a:spcPts val="360"/>
              </a:spcBef>
              <a:buClr>
                <a:srgbClr val="51535D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marL="3886200" indent="-228600" algn="l" rtl="0">
              <a:spcBef>
                <a:spcPts val="360"/>
              </a:spcBef>
              <a:buClr>
                <a:srgbClr val="51535D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51535D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</p:sldLayoutIdLst>
  <p:transition spd="slow">
    <p:cut/>
  </p:transition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2286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2286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2286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2286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2286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2286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2286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228600" algn="l" rtl="0">
              <a:spcBef>
                <a:spcPts val="0"/>
              </a:spcBef>
              <a:buClr>
                <a:srgbClr val="CC0202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CC0202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endParaRPr/>
          </a:p>
        </p:txBody>
      </p:sp>
      <p:sp>
        <p:nvSpPr>
          <p:cNvPr id="227" name="Shape 227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rgbClr val="000000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742950" indent="-285750" algn="l" rtl="0">
              <a:spcBef>
                <a:spcPts val="480"/>
              </a:spcBef>
              <a:buClr>
                <a:srgbClr val="000000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1143000" indent="-228600" algn="l" rtl="0">
              <a:spcBef>
                <a:spcPts val="480"/>
              </a:spcBef>
              <a:buClr>
                <a:srgbClr val="000000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1600200" indent="-228600" algn="l" rtl="0">
              <a:spcBef>
                <a:spcPts val="360"/>
              </a:spcBef>
              <a:buClr>
                <a:srgbClr val="000000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20574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25146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2971800" indent="-228600" algn="l" rtl="0">
              <a:spcBef>
                <a:spcPts val="360"/>
              </a:spcBef>
              <a:buClr>
                <a:srgbClr val="000000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34290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38862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endParaRPr/>
          </a:p>
        </p:txBody>
      </p:sp>
      <p:cxnSp>
        <p:nvCxnSpPr>
          <p:cNvPr id="228" name="Shape 228"/>
          <p:cNvCxnSpPr/>
          <p:nvPr/>
        </p:nvCxnSpPr>
        <p:spPr>
          <a:xfrm>
            <a:off x="457200" y="6697679"/>
            <a:ext cx="8229600" cy="0"/>
          </a:xfrm>
          <a:prstGeom prst="straightConnector1">
            <a:avLst/>
          </a:prstGeom>
          <a:noFill/>
          <a:ln w="50800" cap="flat">
            <a:solidFill>
              <a:srgbClr val="CFD4D4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</p:sldLayoutIdLst>
  <p:transition spd="slow">
    <p:cut/>
  </p:transition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FFFFFF"/>
            </a:gs>
            <a:gs pos="30000">
              <a:srgbClr val="FFFFFF"/>
            </a:gs>
            <a:gs pos="100000">
              <a:srgbClr val="CCCCC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endParaRPr/>
          </a:p>
        </p:txBody>
      </p:sp>
      <p:sp>
        <p:nvSpPr>
          <p:cNvPr id="253" name="Shape 25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rgbClr val="000000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742950" indent="-285750" algn="l" rtl="0">
              <a:spcBef>
                <a:spcPts val="480"/>
              </a:spcBef>
              <a:buClr>
                <a:srgbClr val="000000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1143000" indent="-228600" algn="l" rtl="0">
              <a:spcBef>
                <a:spcPts val="480"/>
              </a:spcBef>
              <a:buClr>
                <a:srgbClr val="000000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1600200" indent="-228600" algn="l" rtl="0">
              <a:spcBef>
                <a:spcPts val="360"/>
              </a:spcBef>
              <a:buClr>
                <a:srgbClr val="000000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20574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25146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2971800" indent="-228600" algn="l" rtl="0">
              <a:spcBef>
                <a:spcPts val="360"/>
              </a:spcBef>
              <a:buClr>
                <a:srgbClr val="000000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34290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38862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</p:sldLayoutIdLst>
  <p:transition spd="slow">
    <p:cut/>
  </p:transition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592D50"/>
            </a:gs>
            <a:gs pos="100000">
              <a:srgbClr val="30182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304800" algn="l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marL="0" indent="304800" algn="l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marL="0" indent="304800" algn="l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marL="0" indent="304800" algn="l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marL="0" indent="304800" algn="l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marL="0" indent="304800" algn="l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marL="0" indent="304800" algn="l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marL="0" indent="304800" algn="l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marL="0" indent="304800" algn="l" rtl="0">
              <a:spcBef>
                <a:spcPts val="0"/>
              </a:spcBef>
              <a:buClr>
                <a:srgbClr val="FFFFFF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rgbClr val="FFFFFF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endParaRPr/>
          </a:p>
        </p:txBody>
      </p:sp>
      <p:sp>
        <p:nvSpPr>
          <p:cNvPr id="271" name="Shape 27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rgbClr val="000000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rgbClr val="000000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1pPr>
            <a:lvl2pPr marL="742950" indent="-285750" algn="l" rtl="0">
              <a:spcBef>
                <a:spcPts val="480"/>
              </a:spcBef>
              <a:buClr>
                <a:srgbClr val="000000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rgbClr val="000000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2pPr>
            <a:lvl3pPr marL="1143000" indent="-228600" algn="l" rtl="0">
              <a:spcBef>
                <a:spcPts val="480"/>
              </a:spcBef>
              <a:buClr>
                <a:srgbClr val="000000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rgbClr val="000000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3pPr>
            <a:lvl4pPr marL="1600200" indent="-228600" algn="l" rtl="0">
              <a:spcBef>
                <a:spcPts val="360"/>
              </a:spcBef>
              <a:buClr>
                <a:srgbClr val="000000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000000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4pPr>
            <a:lvl5pPr marL="20574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000000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5pPr>
            <a:lvl6pPr marL="25146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000000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6pPr>
            <a:lvl7pPr marL="2971800" indent="-228600" algn="l" rtl="0">
              <a:spcBef>
                <a:spcPts val="360"/>
              </a:spcBef>
              <a:buClr>
                <a:srgbClr val="000000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000000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7pPr>
            <a:lvl8pPr marL="34290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000000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8pPr>
            <a:lvl9pPr marL="38862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000000"/>
                </a:solidFill>
                <a:latin typeface="Georgia" panose="00000000000000000000"/>
                <a:ea typeface="Georgia" panose="00000000000000000000"/>
                <a:cs typeface="Georgia" panose="00000000000000000000"/>
                <a:sym typeface="Georgia" panose="00000000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transition spd="slow">
    <p:cut/>
  </p:transition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22860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endParaRPr/>
          </a:p>
        </p:txBody>
      </p:sp>
      <p:sp>
        <p:nvSpPr>
          <p:cNvPr id="305" name="Shape 30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rgbClr val="000000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742950" indent="-285750" algn="l" rtl="0">
              <a:spcBef>
                <a:spcPts val="480"/>
              </a:spcBef>
              <a:buClr>
                <a:srgbClr val="000000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1143000" indent="-228600" algn="l" rtl="0">
              <a:spcBef>
                <a:spcPts val="480"/>
              </a:spcBef>
              <a:buClr>
                <a:srgbClr val="000000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1600200" indent="-228600" algn="l" rtl="0">
              <a:spcBef>
                <a:spcPts val="360"/>
              </a:spcBef>
              <a:buClr>
                <a:srgbClr val="000000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20574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25146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2971800" indent="-228600" algn="l" rtl="0">
              <a:spcBef>
                <a:spcPts val="360"/>
              </a:spcBef>
              <a:buClr>
                <a:srgbClr val="000000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34290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38862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</p:sldLayoutIdLst>
  <p:transition spd="slow">
    <p:cut/>
  </p:transition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/>
          <p:nvPr>
            <p:custDataLst>
              <p:tags r:id="rId19"/>
            </p:custDataLst>
          </p:nvPr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>
            <p:custDataLst>
              <p:tags r:id="rId20"/>
            </p:custDataLst>
          </p:nvPr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>
            <p:custDataLst>
              <p:tags r:id="rId21"/>
            </p:custDataLst>
          </p:nvPr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  <p:custDataLst>
              <p:tags r:id="rId22"/>
            </p:custDataLst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582642-796A-4F9D-819A-815BA4A8918E}" type="slidenum">
              <a:rPr lang="en-MY" smtClean="0"/>
              <a:pPr>
                <a:defRPr/>
              </a:pPr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</p:sldLayoutIdLst>
  <p:transition spd="slow">
    <p:cut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1" fontAlgn="base" hangingPunct="1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fontAlgn="base" hangingPunct="1">
        <a:spcBef>
          <a:spcPts val="400"/>
        </a:spcBef>
        <a:spcAft>
          <a:spcPct val="0"/>
        </a:spcAft>
        <a:buClr>
          <a:srgbClr val="E7BC2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fontAlgn="base" hangingPunct="1">
        <a:spcBef>
          <a:spcPts val="400"/>
        </a:spcBef>
        <a:spcAft>
          <a:spcPct val="0"/>
        </a:spcAft>
        <a:buClr>
          <a:srgbClr val="D092A7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209800" y="533400"/>
            <a:ext cx="6477000" cy="8842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PLACE YOUR TOPIC HERE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209800" y="1600200"/>
            <a:ext cx="6477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Your Description Goes Here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F2A29DB-24B7-4969-A386-568C584BA2D6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500">
          <a:solidFill>
            <a:srgbClr val="FFCC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500">
          <a:solidFill>
            <a:srgbClr val="FFCC00"/>
          </a:solidFill>
          <a:latin typeface="FederationBold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500">
          <a:solidFill>
            <a:srgbClr val="FFCC00"/>
          </a:solidFill>
          <a:latin typeface="FederationBold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500">
          <a:solidFill>
            <a:srgbClr val="FFCC00"/>
          </a:solidFill>
          <a:latin typeface="FederationBold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500">
          <a:solidFill>
            <a:srgbClr val="FFCC00"/>
          </a:solidFill>
          <a:latin typeface="FederationBold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500">
          <a:solidFill>
            <a:srgbClr val="FFCC00"/>
          </a:solidFill>
          <a:latin typeface="FederationBold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500">
          <a:solidFill>
            <a:srgbClr val="FFCC00"/>
          </a:solidFill>
          <a:latin typeface="FederationBold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500">
          <a:solidFill>
            <a:srgbClr val="FFCC00"/>
          </a:solidFill>
          <a:latin typeface="FederationBold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500">
          <a:solidFill>
            <a:srgbClr val="FFCC00"/>
          </a:solidFill>
          <a:latin typeface="FederationBold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3657600" y="990600"/>
            <a:ext cx="5257800" cy="1981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TRANSITIONAL PAGE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  <p:custDataLst>
              <p:tags r:id="rId14"/>
            </p:custDataLst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  <p:custDataLst>
              <p:tags r:id="rId15"/>
            </p:custDataLst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  <p:custDataLst>
              <p:tags r:id="rId16"/>
            </p:custDataLst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78BBBD6-02C6-484C-9A9A-C7F260BD632B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FFCC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FFCC00"/>
          </a:solidFill>
          <a:latin typeface="FederationBold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FFCC00"/>
          </a:solidFill>
          <a:latin typeface="FederationBold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FFCC00"/>
          </a:solidFill>
          <a:latin typeface="FederationBold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700">
          <a:solidFill>
            <a:srgbClr val="FFCC00"/>
          </a:solidFill>
          <a:latin typeface="FederationBold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700">
          <a:solidFill>
            <a:srgbClr val="FFCC00"/>
          </a:solidFill>
          <a:latin typeface="FederationBold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700">
          <a:solidFill>
            <a:srgbClr val="FFCC00"/>
          </a:solidFill>
          <a:latin typeface="FederationBold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700">
          <a:solidFill>
            <a:srgbClr val="FFCC00"/>
          </a:solidFill>
          <a:latin typeface="FederationBold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700">
          <a:solidFill>
            <a:srgbClr val="FFCC00"/>
          </a:solidFill>
          <a:latin typeface="FederationBold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4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8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8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8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0" indent="2286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0" indent="2286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0" indent="2286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0" indent="2286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0" indent="2286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0" indent="2286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0" indent="2286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0" indent="228600" algn="l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rgbClr val="FFFFFF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endParaRPr/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rgbClr val="000000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1pPr>
            <a:lvl2pPr marL="742950" indent="-285750" algn="l" rtl="0">
              <a:spcBef>
                <a:spcPts val="480"/>
              </a:spcBef>
              <a:buClr>
                <a:srgbClr val="000000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2pPr>
            <a:lvl3pPr marL="1143000" indent="-228600" algn="l" rtl="0">
              <a:spcBef>
                <a:spcPts val="480"/>
              </a:spcBef>
              <a:buClr>
                <a:srgbClr val="000000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3pPr>
            <a:lvl4pPr marL="1600200" indent="-228600" algn="l" rtl="0">
              <a:spcBef>
                <a:spcPts val="360"/>
              </a:spcBef>
              <a:buClr>
                <a:srgbClr val="000000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4pPr>
            <a:lvl5pPr marL="20574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5pPr>
            <a:lvl6pPr marL="25146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6pPr>
            <a:lvl7pPr marL="2971800" indent="-228600" algn="l" rtl="0">
              <a:spcBef>
                <a:spcPts val="360"/>
              </a:spcBef>
              <a:buClr>
                <a:srgbClr val="000000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7pPr>
            <a:lvl8pPr marL="34290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8pPr>
            <a:lvl9pPr marL="3886200" indent="-228600" algn="l" rtl="0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rgbClr val="000000"/>
                </a:solidFill>
                <a:latin typeface="Arial" panose="00000000000000000000"/>
                <a:ea typeface="Arial" panose="00000000000000000000"/>
                <a:cs typeface="Arial" panose="00000000000000000000"/>
                <a:sym typeface="Arial" panose="00000000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transition spd="slow">
    <p:cut/>
  </p:transition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 panose="00000000000000000000"/>
          <a:ea typeface="Arial" panose="00000000000000000000"/>
          <a:cs typeface="Arial" panose="00000000000000000000"/>
          <a:sym typeface="Arial" panose="0000000000000000000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4" Type="http://schemas.openxmlformats.org/officeDocument/2006/relationships/slideLayout" Target="../slideLayouts/slideLayout1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usinesslearning.ru/" TargetMode="External"/><Relationship Id="rId3" Type="http://schemas.openxmlformats.org/officeDocument/2006/relationships/hyperlink" Target="http://www.it-study.ru/" TargetMode="External"/><Relationship Id="rId7" Type="http://schemas.openxmlformats.org/officeDocument/2006/relationships/hyperlink" Target="http://www.link.msk.ru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1.xml"/><Relationship Id="rId6" Type="http://schemas.openxmlformats.org/officeDocument/2006/relationships/hyperlink" Target="http://www.ido.ru/" TargetMode="External"/><Relationship Id="rId5" Type="http://schemas.openxmlformats.org/officeDocument/2006/relationships/hyperlink" Target="http://www.trantal-rim.com/" TargetMode="External"/><Relationship Id="rId4" Type="http://schemas.openxmlformats.org/officeDocument/2006/relationships/hyperlink" Target="http://www.cdo.ru/" TargetMode="Externa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eb-learn.ru/index.php?option=com_content&amp;view=article&amp;id=16&amp;Itemid=4" TargetMode="External"/><Relationship Id="rId3" Type="http://schemas.openxmlformats.org/officeDocument/2006/relationships/hyperlink" Target="http://www.eadtu.nl/" TargetMode="External"/><Relationship Id="rId7" Type="http://schemas.openxmlformats.org/officeDocument/2006/relationships/hyperlink" Target="http://www.itecp.ru/sitedo/library/libraryonline/" TargetMode="External"/><Relationship Id="rId2" Type="http://schemas.openxmlformats.org/officeDocument/2006/relationships/hyperlink" Target="http://elearningpro.ru/" TargetMode="External"/><Relationship Id="rId1" Type="http://schemas.openxmlformats.org/officeDocument/2006/relationships/slideLayout" Target="../slideLayouts/slideLayout111.xml"/><Relationship Id="rId6" Type="http://schemas.openxmlformats.org/officeDocument/2006/relationships/hyperlink" Target="http://www.obrazovanie-ufa.ru/themes/Distantsionnoe_obuchenie.htm" TargetMode="External"/><Relationship Id="rId5" Type="http://schemas.openxmlformats.org/officeDocument/2006/relationships/hyperlink" Target="http://www.icde.org/" TargetMode="External"/><Relationship Id="rId10" Type="http://schemas.openxmlformats.org/officeDocument/2006/relationships/image" Target="../media/image15.png"/><Relationship Id="rId4" Type="http://schemas.openxmlformats.org/officeDocument/2006/relationships/hyperlink" Target="http://www.eden-online.org/" TargetMode="External"/><Relationship Id="rId9" Type="http://schemas.openxmlformats.org/officeDocument/2006/relationships/hyperlink" Target="http://smart-edu.com/phocadownload/profcpmelearning.pd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3.xml"/><Relationship Id="rId1" Type="http://schemas.openxmlformats.org/officeDocument/2006/relationships/vmlDrawing" Target="../drawings/vmlDrawing1.v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pPr>
              <a:buSzPct val="100000"/>
            </a:pPr>
            <a:r>
              <a:rPr lang="ru-RU" dirty="0" smtClean="0"/>
              <a:t>Модели и составляющие дистанционного обучения</a:t>
            </a:r>
            <a:endParaRPr lang="ru-RU" dirty="0" smtClean="0">
              <a:cs typeface="Arial" pitchFamily="34" charset="0"/>
              <a:sym typeface="Arial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Бельчусов</a:t>
            </a:r>
            <a:r>
              <a:rPr lang="ru-RU" dirty="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 А.А. ,к.т.н., доцент</a:t>
            </a: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Основные центры ДО</a:t>
            </a:r>
            <a:endParaRPr lang="ru-RU" dirty="0"/>
          </a:p>
        </p:txBody>
      </p:sp>
      <p:sp>
        <p:nvSpPr>
          <p:cNvPr id="252932" name="Rectangle 4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600" dirty="0" smtClean="0"/>
              <a:t>в Африке: Южно-Африканская Республика; </a:t>
            </a:r>
          </a:p>
          <a:p>
            <a:r>
              <a:rPr lang="ru-RU" sz="2600" dirty="0" smtClean="0"/>
              <a:t>в Северной Америке: США, Канада; </a:t>
            </a:r>
          </a:p>
          <a:p>
            <a:r>
              <a:rPr lang="ru-RU" sz="2600" dirty="0" smtClean="0"/>
              <a:t>в Южной Америке: Бразилия, Мексика; </a:t>
            </a:r>
          </a:p>
          <a:p>
            <a:r>
              <a:rPr lang="ru-RU" sz="2600" dirty="0" smtClean="0"/>
              <a:t>в Азии: Турция, Индия, Китай, Япония; </a:t>
            </a:r>
          </a:p>
          <a:p>
            <a:r>
              <a:rPr lang="ru-RU" sz="2600" dirty="0" smtClean="0"/>
              <a:t>в Европе: Великобритания, Нидерланды, Норвегия, Испания, Германия, Израиль; </a:t>
            </a:r>
          </a:p>
          <a:p>
            <a:r>
              <a:rPr lang="ru-RU" sz="2600" dirty="0" smtClean="0"/>
              <a:t>в Океании: Австралия, Новая Зеландия; </a:t>
            </a:r>
          </a:p>
          <a:p>
            <a:r>
              <a:rPr lang="ru-RU" sz="2600" dirty="0" smtClean="0"/>
              <a:t>в России действуют более 70 центров, разрабатывающих новые технологии в образовании, что позволяет ей развертывать активное сотрудничество с другими странами по вопросам ДО. </a:t>
            </a:r>
            <a:endParaRPr lang="ru-RU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 ДО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28600"/>
            <a:ext cx="8408890" cy="990600"/>
          </a:xfrm>
        </p:spPr>
        <p:txBody>
          <a:bodyPr/>
          <a:lstStyle/>
          <a:p>
            <a:r>
              <a:rPr lang="ru-RU" dirty="0" smtClean="0"/>
              <a:t>Организации, занимающиеся ДО: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sz="2700" dirty="0" smtClean="0"/>
              <a:t>Центр дистанционного обучения </a:t>
            </a:r>
            <a:r>
              <a:rPr lang="ru-RU" sz="2700" dirty="0" err="1" smtClean="0"/>
              <a:t>IT-STUDY.ru</a:t>
            </a:r>
            <a:r>
              <a:rPr lang="ru-RU" sz="2700" dirty="0" smtClean="0"/>
              <a:t> </a:t>
            </a:r>
          </a:p>
          <a:p>
            <a:pPr lvl="0"/>
            <a:r>
              <a:rPr lang="en-US" sz="2700" dirty="0" smtClean="0">
                <a:hlinkClick r:id="rId3"/>
              </a:rPr>
              <a:t>www.</a:t>
            </a:r>
            <a:r>
              <a:rPr lang="ru-RU" sz="2700" dirty="0" err="1" smtClean="0">
                <a:hlinkClick r:id="rId3"/>
              </a:rPr>
              <a:t>it-study.ru</a:t>
            </a:r>
            <a:endParaRPr lang="ru-RU" sz="2700" dirty="0" smtClean="0"/>
          </a:p>
          <a:p>
            <a:pPr lvl="0"/>
            <a:r>
              <a:rPr lang="ru-RU" sz="2700" dirty="0" smtClean="0"/>
              <a:t>Центр дистанционного обучения Академии Народного Хозяйства </a:t>
            </a:r>
            <a:r>
              <a:rPr lang="en-US" sz="2700" dirty="0" smtClean="0">
                <a:hlinkClick r:id="rId4"/>
              </a:rPr>
              <a:t> www.cdo.ru</a:t>
            </a:r>
            <a:endParaRPr lang="en-US" sz="2700" dirty="0" smtClean="0"/>
          </a:p>
          <a:p>
            <a:pPr lvl="0"/>
            <a:r>
              <a:rPr lang="ru-RU" sz="2700" dirty="0" smtClean="0"/>
              <a:t>Русский институт управления </a:t>
            </a:r>
            <a:r>
              <a:rPr lang="ru-RU" sz="2700" dirty="0" err="1" smtClean="0">
                <a:hlinkClick r:id="rId5"/>
              </a:rPr>
              <a:t>www.tantal-rim.com</a:t>
            </a:r>
            <a:endParaRPr lang="ru-RU" sz="2700" dirty="0" smtClean="0"/>
          </a:p>
          <a:p>
            <a:pPr lvl="0"/>
            <a:r>
              <a:rPr lang="ru-RU" sz="2700" dirty="0" smtClean="0"/>
              <a:t>Институт дистанционного образования МЭСИ </a:t>
            </a:r>
            <a:r>
              <a:rPr lang="en-US" sz="2700" dirty="0" smtClean="0">
                <a:hlinkClick r:id="rId6"/>
              </a:rPr>
              <a:t>www.ido.ru</a:t>
            </a:r>
            <a:endParaRPr lang="en-US" sz="2700" dirty="0" smtClean="0"/>
          </a:p>
          <a:p>
            <a:pPr lvl="0"/>
            <a:r>
              <a:rPr lang="ru-RU" sz="2700" dirty="0" smtClean="0"/>
              <a:t>Дистанционное обучение «ЛИНК» </a:t>
            </a:r>
            <a:r>
              <a:rPr lang="ru-RU" sz="2700" dirty="0" err="1" smtClean="0">
                <a:hlinkClick r:id="rId7"/>
              </a:rPr>
              <a:t>www.link.msk.ru</a:t>
            </a:r>
            <a:endParaRPr lang="ru-RU" sz="2700" dirty="0" smtClean="0"/>
          </a:p>
          <a:p>
            <a:pPr lvl="0"/>
            <a:r>
              <a:rPr lang="ru-RU" sz="2700" dirty="0" smtClean="0"/>
              <a:t>Система дистанционного </a:t>
            </a:r>
            <a:r>
              <a:rPr lang="ru-RU" sz="2700" dirty="0" err="1" smtClean="0"/>
              <a:t>бизнес-образования</a:t>
            </a:r>
            <a:r>
              <a:rPr lang="ru-RU" sz="2700" dirty="0" smtClean="0"/>
              <a:t> </a:t>
            </a:r>
            <a:r>
              <a:rPr lang="ru-RU" sz="2700" dirty="0" err="1" smtClean="0">
                <a:hlinkClick r:id="rId8"/>
              </a:rPr>
              <a:t>www.businesslearning.ru</a:t>
            </a:r>
            <a:endParaRPr lang="ru-RU" sz="2700" dirty="0" smtClean="0"/>
          </a:p>
          <a:p>
            <a:endParaRPr lang="ru-RU" sz="27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Ресурсы ДО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ru-RU" sz="2400" dirty="0" smtClean="0">
                <a:hlinkClick r:id="rId2"/>
              </a:rPr>
              <a:t>Сообщество </a:t>
            </a:r>
            <a:r>
              <a:rPr lang="ru-RU" sz="2400" dirty="0" err="1" smtClean="0">
                <a:hlinkClick r:id="rId2"/>
              </a:rPr>
              <a:t>e-Learning</a:t>
            </a:r>
            <a:r>
              <a:rPr lang="ru-RU" sz="2400" dirty="0" smtClean="0">
                <a:hlinkClick r:id="rId2"/>
              </a:rPr>
              <a:t> специалистов </a:t>
            </a:r>
            <a:r>
              <a:rPr lang="ru-RU" sz="2400" dirty="0" err="1" smtClean="0">
                <a:hlinkClick r:id="rId2"/>
              </a:rPr>
              <a:t>eLearning</a:t>
            </a:r>
            <a:r>
              <a:rPr lang="ru-RU" sz="2400" dirty="0" smtClean="0">
                <a:hlinkClick r:id="rId2"/>
              </a:rPr>
              <a:t> PRO</a:t>
            </a:r>
            <a:endParaRPr lang="ru-RU" sz="2400" dirty="0" smtClean="0"/>
          </a:p>
          <a:p>
            <a:pPr>
              <a:defRPr/>
            </a:pPr>
            <a:r>
              <a:rPr lang="ru-RU" sz="2400" dirty="0" smtClean="0">
                <a:hlinkClick r:id="rId3"/>
              </a:rPr>
              <a:t>Европейская ассоциация университетов дистанционного обучения</a:t>
            </a:r>
            <a:endParaRPr lang="ru-RU" sz="2400" dirty="0" smtClean="0"/>
          </a:p>
          <a:p>
            <a:pPr>
              <a:defRPr/>
            </a:pPr>
            <a:r>
              <a:rPr lang="ru-RU" sz="2400" dirty="0" smtClean="0">
                <a:hlinkClick r:id="rId4"/>
              </a:rPr>
              <a:t>Европейская сеть дистанционного обучения</a:t>
            </a:r>
            <a:endParaRPr lang="ru-RU" sz="2400" dirty="0" smtClean="0"/>
          </a:p>
          <a:p>
            <a:pPr>
              <a:defRPr/>
            </a:pPr>
            <a:r>
              <a:rPr lang="ru-RU" sz="2400" dirty="0" smtClean="0">
                <a:hlinkClick r:id="rId5"/>
              </a:rPr>
              <a:t>Международный совет по дистанционному обучению</a:t>
            </a:r>
            <a:endParaRPr lang="ru-RU" sz="2400" dirty="0" smtClean="0"/>
          </a:p>
          <a:p>
            <a:pPr>
              <a:defRPr/>
            </a:pPr>
            <a:r>
              <a:rPr lang="ru-RU" sz="2400" dirty="0" smtClean="0">
                <a:hlinkClick r:id="rId6"/>
              </a:rPr>
              <a:t>Статьи про </a:t>
            </a:r>
            <a:r>
              <a:rPr lang="ru-RU" sz="2400" b="1" dirty="0" smtClean="0">
                <a:hlinkClick r:id="rId6"/>
              </a:rPr>
              <a:t>дистанционное обучение</a:t>
            </a:r>
            <a:endParaRPr lang="ru-RU" sz="2400" dirty="0" smtClean="0"/>
          </a:p>
          <a:p>
            <a:pPr>
              <a:defRPr/>
            </a:pPr>
            <a:r>
              <a:rPr lang="ru-RU" sz="2400" dirty="0" smtClean="0">
                <a:hlinkClick r:id="rId7"/>
              </a:rPr>
              <a:t>Библиотека, посвященная технологиям дистанционного обучения</a:t>
            </a:r>
            <a:endParaRPr lang="ru-RU" sz="2400" dirty="0" smtClean="0"/>
          </a:p>
          <a:p>
            <a:pPr>
              <a:defRPr/>
            </a:pPr>
            <a:r>
              <a:rPr lang="ru-RU" sz="2400" dirty="0" smtClean="0">
                <a:hlinkClick r:id="rId8"/>
              </a:rPr>
              <a:t>Библиотека дистанционного обучения</a:t>
            </a:r>
            <a:endParaRPr lang="ru-RU" sz="2400" dirty="0" smtClean="0"/>
          </a:p>
          <a:p>
            <a:pPr>
              <a:defRPr/>
            </a:pPr>
            <a:r>
              <a:rPr lang="ru-RU" sz="2400" dirty="0" smtClean="0">
                <a:hlinkClick r:id="rId9"/>
              </a:rPr>
              <a:t>Библиотека профессиональных компетенций в сфере дистанционного обучения</a:t>
            </a:r>
            <a:endParaRPr lang="ru-RU" sz="2400" dirty="0" smtClean="0"/>
          </a:p>
          <a:p>
            <a:pPr eaLnBrk="1" hangingPunct="1">
              <a:buFont typeface="Wingdings" pitchFamily="2" charset="2"/>
              <a:buBlip>
                <a:blip r:embed="rId10"/>
              </a:buBlip>
              <a:defRPr/>
            </a:pPr>
            <a:endParaRPr lang="ru-RU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57188" y="1988334"/>
            <a:ext cx="80724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ru-RU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endParaRPr lang="ru-RU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Прогноз Юнеско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По прогнозам ЮНЕСКО в XXI веке учащиеся средней школы будут проводить в школе лишь 30 – 40 % времени, 40% будет отведено на дистанционное обучение и остальное время на самообразование.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Цели, задачи, функции, необходимые условия  ДО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Терминология ДО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 термине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Термин "дистанционное обучение" (</a:t>
            </a:r>
            <a:r>
              <a:rPr lang="ru-RU" dirty="0" err="1" smtClean="0"/>
              <a:t>distance</a:t>
            </a:r>
            <a:r>
              <a:rPr lang="ru-RU" dirty="0" smtClean="0"/>
              <a:t> </a:t>
            </a:r>
            <a:r>
              <a:rPr lang="ru-RU" dirty="0" err="1" smtClean="0"/>
              <a:t>education</a:t>
            </a:r>
            <a:r>
              <a:rPr lang="ru-RU" dirty="0" smtClean="0"/>
              <a:t>) еще до конца не устоялся. Встречаются такие варианты как "</a:t>
            </a:r>
            <a:r>
              <a:rPr lang="ru-RU" dirty="0" err="1" smtClean="0"/>
              <a:t>дистантное</a:t>
            </a:r>
            <a:r>
              <a:rPr lang="ru-RU" dirty="0" smtClean="0"/>
              <a:t> образование", "</a:t>
            </a:r>
            <a:r>
              <a:rPr lang="ru-RU" dirty="0" err="1" smtClean="0"/>
              <a:t>дистантное</a:t>
            </a:r>
            <a:r>
              <a:rPr lang="ru-RU" dirty="0" smtClean="0"/>
              <a:t> обучение". Некоторые зарубежные исследователи определяют его как </a:t>
            </a:r>
            <a:r>
              <a:rPr lang="ru-RU" dirty="0" err="1" smtClean="0"/>
              <a:t>телеобучение</a:t>
            </a:r>
            <a:r>
              <a:rPr lang="ru-RU" dirty="0" smtClean="0"/>
              <a:t>. Но все же наиболее часто употребляется термин "дистанционное обучение".</a:t>
            </a:r>
          </a:p>
        </p:txBody>
      </p:sp>
      <p:pic>
        <p:nvPicPr>
          <p:cNvPr id="3076" name="Picture 4" descr="j016310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0"/>
            <a:ext cx="1331912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 - Определение 1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 дистанционным обучением понимают разновидность заочного обучения, предусматривающую активный обмен информацией между всеми участниками обучения и использующую в максимальной степени современные средства новых информационных технологий, включая компьютерные телекоммуникации.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 - Определение 2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Дистанционное обучение - одна из форм обучения, основанная на совокупности методов обучения и администрирования образовательных процедур, обеспечивающих проведение учебного процесса на расстоянии посредством использования современных информационных   и телекоммуникационных систем и дидактических средств.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 3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600" dirty="0" smtClean="0"/>
              <a:t>Под дистанционным обучением (</a:t>
            </a:r>
            <a:r>
              <a:rPr lang="ru-RU" sz="2600" dirty="0" err="1" smtClean="0"/>
              <a:t>дистантным</a:t>
            </a:r>
            <a:r>
              <a:rPr lang="ru-RU" sz="2600" dirty="0" smtClean="0"/>
              <a:t> </a:t>
            </a:r>
            <a:r>
              <a:rPr lang="ru-RU" sz="2600" dirty="0" err="1" smtClean="0"/>
              <a:t>обучением</a:t>
            </a:r>
            <a:r>
              <a:rPr lang="ru-RU" sz="2600" dirty="0" smtClean="0"/>
              <a:t>, распределенным обучением) мы понимаем процесс передачи знаний, формирования умений и навыков при интерактивном взаимодействии как между обучающим и обучающимся, так и между ними и интерактивным источником информационного ресурса, отражающий все присущие учебному процессу компоненты (цели, содержание, методы, организационные формы, средства обучения), осуществляемый в условиях реализации средств ИКТ </a:t>
            </a:r>
          </a:p>
          <a:p>
            <a:r>
              <a:rPr lang="ru-RU" sz="2600" dirty="0" smtClean="0"/>
              <a:t>(Толковый словарь понятийного  аппарата информатизации  образования, Роберт И.В.).</a:t>
            </a:r>
          </a:p>
          <a:p>
            <a:endParaRPr lang="ru-RU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ДО - Определение 4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/>
              <a:t>Дистанционное образование</a:t>
            </a:r>
            <a:r>
              <a:rPr lang="ru-RU" sz="2800" smtClean="0"/>
              <a:t> это комплекс образовательных услуг, предоставляемый широким слоям населения в стране и за рубежом с помощью специализированной образовательной среды, основанной на использовании новейших информационных технологий, обеспечивающих обмен учебной информацией на расстоянии (спутниковое телевидение, компьютерная связь и т.д.).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/>
              <a:t>Дистанционное обучение</a:t>
            </a:r>
            <a:r>
              <a:rPr lang="ru-RU" sz="2800" smtClean="0"/>
              <a:t> - процесс получения знаний, умений и навыков в системе дистанционного образования. </a:t>
            </a:r>
          </a:p>
          <a:p>
            <a:pPr lvl="1" algn="r" eaLnBrk="1" hangingPunct="1">
              <a:lnSpc>
                <a:spcPct val="80000"/>
              </a:lnSpc>
              <a:buFontTx/>
              <a:buNone/>
              <a:defRPr/>
            </a:pPr>
            <a:endParaRPr lang="ru-RU" sz="2400" smtClean="0"/>
          </a:p>
          <a:p>
            <a:pPr lvl="1"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/>
              <a:t>«Концепции создания и развития единой системы дистанционного образования в России»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развития системы ДО в мире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/>
              <a:t>Дать возможность каждому обучающемуся, живущему в любом месте, пройти курс обучения любого колледжа или университета.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Главные задачи ДО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Индивидуализация обучения;</a:t>
            </a:r>
          </a:p>
          <a:p>
            <a:endParaRPr lang="ru-RU" smtClean="0"/>
          </a:p>
          <a:p>
            <a:r>
              <a:rPr lang="ru-RU" smtClean="0"/>
              <a:t>Повышение эффективности (качества) обучения;</a:t>
            </a:r>
          </a:p>
          <a:p>
            <a:endParaRPr lang="ru-RU" smtClean="0"/>
          </a:p>
          <a:p>
            <a:r>
              <a:rPr lang="ru-RU" smtClean="0"/>
              <a:t>Предоставление образовательных услуг людям, для которых традиционные формы обучения являются недоступными.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416050" y="6175375"/>
            <a:ext cx="68516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 и эволюция </a:t>
            </a:r>
            <a:r>
              <a:rPr lang="ru-RU" dirty="0" smtClean="0"/>
              <a:t>образования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Функции ДО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  <a:p>
            <a:r>
              <a:rPr lang="ru-RU" smtClean="0"/>
              <a:t>Поддержка учебных курсов; </a:t>
            </a:r>
          </a:p>
          <a:p>
            <a:r>
              <a:rPr lang="ru-RU" smtClean="0"/>
              <a:t>Доставка учебного материала обучающимся;</a:t>
            </a:r>
          </a:p>
          <a:p>
            <a:r>
              <a:rPr lang="ru-RU" smtClean="0"/>
              <a:t>Консультации;</a:t>
            </a:r>
          </a:p>
          <a:p>
            <a:r>
              <a:rPr lang="ru-RU" smtClean="0"/>
              <a:t>Организации обратной связи с обучающимися;</a:t>
            </a:r>
          </a:p>
          <a:p>
            <a:r>
              <a:rPr lang="ru-RU" smtClean="0"/>
              <a:t>Контроль знаний обучающихся.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416050" y="6175375"/>
            <a:ext cx="68516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Необходимые условия </a:t>
            </a:r>
            <a:r>
              <a:rPr lang="ru-RU" dirty="0" smtClean="0"/>
              <a:t>ДО Наличие в </a:t>
            </a:r>
            <a:r>
              <a:rPr lang="ru-RU" dirty="0" smtClean="0"/>
              <a:t>организации:</a:t>
            </a:r>
            <a:endParaRPr lang="ru-RU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Образовательного </a:t>
            </a:r>
            <a:r>
              <a:rPr lang="ru-RU" dirty="0" smtClean="0"/>
              <a:t>Интернет портала со страницами, содержащими учебно-методическую и учебно-административную информацию для обучающихся;</a:t>
            </a:r>
          </a:p>
          <a:p>
            <a:r>
              <a:rPr lang="ru-RU" dirty="0" smtClean="0"/>
              <a:t>Оборудования </a:t>
            </a:r>
            <a:r>
              <a:rPr lang="ru-RU" dirty="0" smtClean="0"/>
              <a:t>имеющего выход в телекоммуникационную сеть (Интернет, спутниковое телевидение);</a:t>
            </a:r>
          </a:p>
          <a:p>
            <a:r>
              <a:rPr lang="ru-RU" dirty="0" smtClean="0"/>
              <a:t>Различных </a:t>
            </a:r>
            <a:r>
              <a:rPr lang="ru-RU" dirty="0" smtClean="0"/>
              <a:t>терминалов: </a:t>
            </a:r>
            <a:r>
              <a:rPr lang="ru-RU" dirty="0" err="1" smtClean="0"/>
              <a:t>мультимедийные</a:t>
            </a:r>
            <a:r>
              <a:rPr lang="ru-RU" dirty="0" smtClean="0"/>
              <a:t> классы, электронные читальные залы;</a:t>
            </a:r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Необходимые условия ДО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500" dirty="0" smtClean="0"/>
              <a:t>Учебного </a:t>
            </a:r>
            <a:r>
              <a:rPr lang="ru-RU" sz="2500" dirty="0" err="1" smtClean="0"/>
              <a:t>контента</a:t>
            </a:r>
            <a:r>
              <a:rPr lang="ru-RU" sz="2500" dirty="0" smtClean="0"/>
              <a:t> (собственного и</a:t>
            </a:r>
            <a:r>
              <a:rPr lang="en-US" sz="2500" dirty="0" smtClean="0"/>
              <a:t>/</a:t>
            </a:r>
            <a:r>
              <a:rPr lang="ru-RU" sz="2500" dirty="0" smtClean="0"/>
              <a:t>или приобретенного) на </a:t>
            </a:r>
            <a:r>
              <a:rPr lang="en-US" sz="2500" dirty="0" smtClean="0"/>
              <a:t>CD, DVD </a:t>
            </a:r>
            <a:r>
              <a:rPr lang="ru-RU" sz="2500" dirty="0" smtClean="0"/>
              <a:t>дисках;</a:t>
            </a:r>
          </a:p>
          <a:p>
            <a:r>
              <a:rPr lang="ru-RU" sz="2500" dirty="0" smtClean="0"/>
              <a:t>Сетевого </a:t>
            </a:r>
            <a:r>
              <a:rPr lang="ru-RU" sz="2500" dirty="0" smtClean="0"/>
              <a:t>учебного мультимедиа </a:t>
            </a:r>
            <a:r>
              <a:rPr lang="ru-RU" sz="2500" dirty="0" err="1" smtClean="0"/>
              <a:t>контента</a:t>
            </a:r>
            <a:r>
              <a:rPr lang="ru-RU" sz="2500" dirty="0" smtClean="0"/>
              <a:t> (собственного и</a:t>
            </a:r>
            <a:r>
              <a:rPr lang="en-US" sz="2500" dirty="0" smtClean="0"/>
              <a:t>/</a:t>
            </a:r>
            <a:r>
              <a:rPr lang="ru-RU" sz="2500" dirty="0" smtClean="0"/>
              <a:t>или приобретенного);</a:t>
            </a:r>
          </a:p>
          <a:p>
            <a:r>
              <a:rPr lang="ru-RU" sz="2500" dirty="0" smtClean="0"/>
              <a:t>Преподавательского</a:t>
            </a:r>
            <a:r>
              <a:rPr lang="ru-RU" sz="2500" dirty="0" smtClean="0"/>
              <a:t>, учебно-вспомогательного и технического персонала, прошедшего соответствующую подготовку;</a:t>
            </a:r>
          </a:p>
          <a:p>
            <a:r>
              <a:rPr lang="ru-RU" sz="2500" dirty="0" smtClean="0"/>
              <a:t>Мультимедиа </a:t>
            </a:r>
            <a:r>
              <a:rPr lang="ru-RU" sz="2500" dirty="0" smtClean="0"/>
              <a:t>лабораторий для создания собственного </a:t>
            </a:r>
            <a:r>
              <a:rPr lang="ru-RU" sz="2500" dirty="0" err="1" smtClean="0"/>
              <a:t>контента</a:t>
            </a:r>
            <a:r>
              <a:rPr lang="ru-RU" sz="2500" dirty="0" smtClean="0"/>
              <a:t> (локального или сетевого);</a:t>
            </a:r>
          </a:p>
          <a:p>
            <a:r>
              <a:rPr lang="ru-RU" sz="2500" dirty="0" smtClean="0"/>
              <a:t>Сетевых </a:t>
            </a:r>
            <a:r>
              <a:rPr lang="ru-RU" sz="2500" dirty="0" smtClean="0"/>
              <a:t>тестирующих комплексов;</a:t>
            </a:r>
          </a:p>
          <a:p>
            <a:r>
              <a:rPr lang="ru-RU" sz="2500" dirty="0" smtClean="0"/>
              <a:t>Сетевых </a:t>
            </a:r>
            <a:r>
              <a:rPr lang="ru-RU" sz="2500" dirty="0" smtClean="0"/>
              <a:t>систем управления обучением;</a:t>
            </a:r>
          </a:p>
          <a:p>
            <a:r>
              <a:rPr lang="ru-RU" sz="2500" dirty="0" smtClean="0"/>
              <a:t>Системы </a:t>
            </a:r>
            <a:r>
              <a:rPr lang="ru-RU" sz="2500" dirty="0" smtClean="0"/>
              <a:t>управления учебным </a:t>
            </a:r>
            <a:r>
              <a:rPr lang="ru-RU" sz="2500" dirty="0" err="1" smtClean="0"/>
              <a:t>контентом</a:t>
            </a:r>
            <a:r>
              <a:rPr lang="ru-RU" sz="2500" dirty="0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Плюсы и минусы ДО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Характеристика ДО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Характерные черты дистанционного образования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964612" cy="5068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/>
              <a:t>Гибкость</a:t>
            </a:r>
            <a:r>
              <a:rPr lang="ru-RU" sz="2800" smtClean="0"/>
              <a:t>: обучаемые системы дистанционного образования (СДО), в основном не посещают регулярных занятий в виде лекций и семинаров, а работают в удобное для себя время в удобном месте и в удобном темпе,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/>
              <a:t>Модульность</a:t>
            </a:r>
            <a:r>
              <a:rPr lang="ru-RU" sz="2800" smtClean="0"/>
              <a:t>: в основу программ дистанционного обучения кладется модульный принцип.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/>
              <a:t>Экономическая</a:t>
            </a:r>
            <a:r>
              <a:rPr lang="ru-RU" sz="2800" smtClean="0"/>
              <a:t> эффективность: средняя оценка мировых образовательных систем показывает, что дистанционное обучение обходится на 50% дешевле традиционных форм образования.</a:t>
            </a:r>
          </a:p>
          <a:p>
            <a:pPr lvl="1"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/>
              <a:t>«Концепции создания и развития единой системы дистанционного образования в России»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964612" cy="5068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Новая роль преподавателя</a:t>
            </a:r>
            <a:r>
              <a:rPr lang="ru-RU" sz="2400" smtClean="0"/>
              <a:t>: на него возлагаются такие функции, как координирование познавательного процесса, корректировка преподаваемого курса, консультирование, руководство учебными проектами и др.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Специализированный контроль качества образования</a:t>
            </a:r>
            <a:r>
              <a:rPr lang="ru-RU" sz="2400" smtClean="0"/>
              <a:t>: в качестве форм контроля в дистанционном обучении используются дистанционно организованные экзамены, собеседования, практические, курсовые и проектные работы, экстернат, компьютерные интеллектуальные тестирующие системы. </a:t>
            </a:r>
            <a:endParaRPr lang="ru-RU" sz="24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Использование специализированных технологий</a:t>
            </a:r>
            <a:r>
              <a:rPr lang="ru-RU" sz="2400" smtClean="0"/>
              <a:t> и средств обучения: технология дистанционного обучения - это совокупность методов, форм и средств взаимодействия с человеком в процессе самостоятельного, но контролируемого освоения им определенного массива знаний. </a:t>
            </a:r>
          </a:p>
          <a:p>
            <a:pPr lvl="1" algn="r" eaLnBrk="1" hangingPunct="1">
              <a:lnSpc>
                <a:spcPct val="80000"/>
              </a:lnSpc>
              <a:defRPr/>
            </a:pPr>
            <a:r>
              <a:rPr lang="ru-RU" sz="1800" smtClean="0"/>
              <a:t>«Концепции создания и развития единой системы дистанционного образования в России»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Характерные черты дистанционного образования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Плюсы дистанционного обучения:</a:t>
            </a:r>
            <a:endParaRPr lang="ru-RU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600" dirty="0" smtClean="0"/>
              <a:t>Обучение в индивидуальном темпе - скорость изучения устанавливается самим учащимся в зависимости от его личных обстоятельств и потребностей. </a:t>
            </a:r>
          </a:p>
          <a:p>
            <a:r>
              <a:rPr lang="ru-RU" sz="2600" dirty="0" smtClean="0"/>
              <a:t>Свобода и гибкость - учащийся может выбрать любой из многочисленных курсов обучения, а также самостоятельно планировать время, место и продолжительность занятий. </a:t>
            </a:r>
          </a:p>
          <a:p>
            <a:r>
              <a:rPr lang="ru-RU" sz="2600" dirty="0" smtClean="0"/>
              <a:t>Доступность - независимость от географического и временного положения обучающегося и образовательного учреждения позволяет не ограничивать себя в образовательных потребностях.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Плюсы дистанционного обучения:</a:t>
            </a:r>
            <a:endParaRPr lang="ru-RU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500" dirty="0" smtClean="0"/>
              <a:t>Мобильность - эффективная реализация обратной связи между преподавателем и обучаемым является одним из основных требований и оснований успешности процесса обучения. </a:t>
            </a:r>
          </a:p>
          <a:p>
            <a:r>
              <a:rPr lang="ru-RU" sz="2500" dirty="0" smtClean="0"/>
              <a:t>Технологичность - использование в образовательном процессе новейших достижений информационных и телекоммуникационных технологий. </a:t>
            </a:r>
          </a:p>
          <a:p>
            <a:r>
              <a:rPr lang="ru-RU" sz="2500" dirty="0" smtClean="0"/>
              <a:t>Социальное равноправие - равные возможности получения образования независимо от места проживания, состояния здоровья, элитарности и материальной обеспеченности обучаемого. </a:t>
            </a:r>
          </a:p>
          <a:p>
            <a:r>
              <a:rPr lang="ru-RU" sz="2500" dirty="0" smtClean="0"/>
              <a:t>Творчество - комфортные условия для творческого самовыражения обучаемого.</a:t>
            </a:r>
          </a:p>
          <a:p>
            <a:endParaRPr lang="ru-RU" sz="25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Плюсы дистанционного обучения</a:t>
            </a:r>
          </a:p>
        </p:txBody>
      </p:sp>
      <p:sp>
        <p:nvSpPr>
          <p:cNvPr id="1229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Индивидуальность систем дистанционного обучения. </a:t>
            </a:r>
          </a:p>
          <a:p>
            <a:r>
              <a:rPr lang="ru-RU" dirty="0" smtClean="0"/>
              <a:t>Внедрение ДО уменьшает нервозность обучаемых при сдаче зачета или экзамена. </a:t>
            </a:r>
          </a:p>
          <a:p>
            <a:r>
              <a:rPr lang="ru-RU" dirty="0" smtClean="0"/>
              <a:t>Использование современных Интернет технологий и ДО позволяет легко формировать различные виртуальные профессиональные сообщества (например сообщества учителей), общаться учителям между собой, обсуждать проблемы, решать общие задачи, обмениваться опытом, информацией и т.д.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Плюсы дистанционного обучения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Опыт показывает, что студент, обучающийся дистанционно становится более самостоятельным, мобильным и ответственным. </a:t>
            </a:r>
          </a:p>
          <a:p>
            <a:r>
              <a:rPr lang="ru-RU" dirty="0" smtClean="0"/>
              <a:t>Документирование процесса обучения – у обучающего может остаться сам курс обучения, электронная переписка с </a:t>
            </a:r>
            <a:r>
              <a:rPr lang="ru-RU" dirty="0" err="1" smtClean="0"/>
              <a:t>тьютором</a:t>
            </a:r>
            <a:r>
              <a:rPr lang="ru-RU" dirty="0" smtClean="0"/>
              <a:t> и он может обращаться к ним позже, по мере необходимости</a:t>
            </a:r>
            <a:r>
              <a:rPr lang="ru-RU" dirty="0" smtClean="0"/>
              <a:t>.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Влияние ИТ на образование</a:t>
            </a:r>
            <a:endParaRPr lang="ru-RU" dirty="0"/>
          </a:p>
        </p:txBody>
      </p:sp>
      <p:sp>
        <p:nvSpPr>
          <p:cNvPr id="9219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 eaLnBrk="1" hangingPunct="1">
              <a:buFont typeface="Verdana" pitchFamily="34" charset="0"/>
              <a:buNone/>
            </a:pPr>
            <a:r>
              <a:rPr lang="ru-RU" sz="2900" dirty="0" smtClean="0"/>
              <a:t>Новое чтение</a:t>
            </a:r>
          </a:p>
          <a:p>
            <a:pPr lvl="4" eaLnBrk="1" hangingPunct="1">
              <a:buFont typeface="Wingdings 2" pitchFamily="18" charset="2"/>
              <a:buNone/>
            </a:pPr>
            <a:r>
              <a:rPr lang="ru-RU" sz="2900" dirty="0" smtClean="0"/>
              <a:t>- умение находить, в том числе в интернете, понимать и продуктивно использовать информацию из разнообразных мультимедиа источников</a:t>
            </a:r>
          </a:p>
          <a:p>
            <a:pPr lvl="1" eaLnBrk="1" hangingPunct="1">
              <a:buFont typeface="Verdana" pitchFamily="34" charset="0"/>
              <a:buNone/>
            </a:pPr>
            <a:r>
              <a:rPr lang="ru-RU" sz="2900" dirty="0" smtClean="0"/>
              <a:t>Новое письмо</a:t>
            </a:r>
          </a:p>
          <a:p>
            <a:pPr lvl="4" eaLnBrk="1" hangingPunct="1">
              <a:buFont typeface="Wingdings 2" pitchFamily="18" charset="2"/>
              <a:buNone/>
            </a:pPr>
            <a:r>
              <a:rPr lang="ru-RU" sz="2900" dirty="0" smtClean="0"/>
              <a:t>- умение конструировать мультимедиа объекты, создавать структуры гипермедиа в интернете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Преимущества дистанционного обучения:</a:t>
            </a:r>
            <a:endParaRPr lang="ru-RU" dirty="0" smtClean="0"/>
          </a:p>
        </p:txBody>
      </p:sp>
      <p:sp>
        <p:nvSpPr>
          <p:cNvPr id="12291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Структурированность материалов курса</a:t>
            </a:r>
          </a:p>
          <a:p>
            <a:r>
              <a:rPr lang="ru-RU" dirty="0" smtClean="0"/>
              <a:t>Повышение эффективности работы преподавателя </a:t>
            </a:r>
          </a:p>
          <a:p>
            <a:r>
              <a:rPr lang="ru-RU" dirty="0" smtClean="0"/>
              <a:t>Как правило дистанционное обучение дешевле обычного обучения.</a:t>
            </a:r>
          </a:p>
          <a:p>
            <a:r>
              <a:rPr lang="ru-RU" dirty="0" smtClean="0"/>
              <a:t>При использовании дистанционного обучения учебное заведение получает большее количество иностранных студентов</a:t>
            </a:r>
          </a:p>
          <a:p>
            <a:pPr lvl="1"/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Статистика ДО от </a:t>
            </a:r>
            <a:r>
              <a:rPr lang="en-US" smtClean="0"/>
              <a:t>Cedar Group</a:t>
            </a:r>
            <a:endParaRPr lang="ru-RU" dirty="0"/>
          </a:p>
        </p:txBody>
      </p:sp>
      <p:sp>
        <p:nvSpPr>
          <p:cNvPr id="15362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дешевле на 32 - 45 %</a:t>
            </a:r>
          </a:p>
          <a:p>
            <a:r>
              <a:rPr lang="ru-RU" dirty="0" smtClean="0"/>
              <a:t>время обучения меньше на 35 - 45 %</a:t>
            </a:r>
          </a:p>
          <a:p>
            <a:r>
              <a:rPr lang="ru-RU" dirty="0" smtClean="0"/>
              <a:t>скорость запоминания выше на 15 - 25 %</a:t>
            </a:r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Минусы дистанционного обучения:</a:t>
            </a:r>
            <a:endParaRPr lang="ru-RU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600" dirty="0" smtClean="0"/>
              <a:t>Отсутствие очного общения между обучающимися и преподавателем. То есть все моменты, связанные с индивидуальным подходом и воспитанием, исключаются. А когда рядом нет человека, который мог бы эмоционально окрасить знания, это значительный минус. </a:t>
            </a:r>
          </a:p>
          <a:p>
            <a:r>
              <a:rPr lang="ru-RU" sz="2600" dirty="0" smtClean="0"/>
              <a:t>Необходимость наличия целого ряда индивидуально-психологических условий. Для дистанционного обучения необходима жесткая самодисциплина, а его результат напрямую зависит от самостоятельности и сознательности учащегося. </a:t>
            </a:r>
          </a:p>
          <a:p>
            <a:endParaRPr lang="ru-RU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Минусы дистанционного обучения:</a:t>
            </a:r>
            <a:endParaRPr lang="ru-RU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Необходимость постоянного доступа к источникам информации. Нужна хорошая техническая оснащенность, но не все желающие учиться имеют компьютер и выход в Интернет. </a:t>
            </a:r>
          </a:p>
          <a:p>
            <a:r>
              <a:rPr lang="ru-RU" dirty="0" smtClean="0"/>
              <a:t>Как правило, обучающиеся ощущают недостаток практических занятий. </a:t>
            </a:r>
          </a:p>
          <a:p>
            <a:r>
              <a:rPr lang="ru-RU" dirty="0" smtClean="0"/>
              <a:t>Отсутствует постоянный контроль над обучающимися, который для российского человека является мощным побудительным стимулом.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Минусы дистанционного обучения:</a:t>
            </a:r>
            <a:endParaRPr lang="ru-RU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Обучающие программы и курсы могут быть недостаточно хорошо разработаны из-за того, что квалифицированных специалистов, способных создавать подобные учебные пособия, на сегодняшний день не так много. </a:t>
            </a:r>
          </a:p>
          <a:p>
            <a:r>
              <a:rPr lang="ru-RU" dirty="0" smtClean="0"/>
              <a:t>В дистанционном образовании основа обучения только письменная. Для некоторых отсутствие возможности изложить свои знания также и в словесной форме может превратиться в камень преткновения.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Недостатки  дистанционного обучения</a:t>
            </a:r>
          </a:p>
        </p:txBody>
      </p:sp>
      <p:sp>
        <p:nvSpPr>
          <p:cNvPr id="13314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Для </a:t>
            </a:r>
            <a:r>
              <a:rPr lang="ru-RU" dirty="0" smtClean="0"/>
              <a:t>дистанционного обучения необходима жесткая самодисциплина, а его результат напрямую зависит от самостоятельности и сознательности учащегося. </a:t>
            </a:r>
            <a:endParaRPr lang="ru-RU" dirty="0" smtClean="0"/>
          </a:p>
          <a:p>
            <a:r>
              <a:rPr lang="ru-RU" dirty="0" smtClean="0"/>
              <a:t>Высокая стоимость построения системы дистанционного обучения, на начальном этапе создания системы, велики расходы на создание системы дистанционного обучения, самих курсов дистанционного обучения и покупку технического обеспечения.</a:t>
            </a:r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Технологии ДО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Дистанционные образовательные технологии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altLang="zh-CN" dirty="0" smtClean="0"/>
              <a:t>Под ДОТ понимаются образовательные технологии, реализуемые в основном с применением информационных и телекоммуникационных технологий при опосредованном (на расстоянии) или не полностью опосредованном взаимодействии обучающегося и педагогического работника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Цель использования ДОТ:</a:t>
            </a:r>
            <a:endParaRPr lang="ru-RU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altLang="zh-CN" dirty="0" smtClean="0"/>
              <a:t>Предоставить обучающимся возможность освоения образовательных программ непосредственно по месту жительства обучающегося или его временного пребывания (нахождения).</a:t>
            </a:r>
          </a:p>
          <a:p>
            <a:endParaRPr lang="ru-RU" altLang="zh-CN" dirty="0" smtClean="0"/>
          </a:p>
          <a:p>
            <a:r>
              <a:rPr lang="ru-RU" altLang="zh-CN" dirty="0" smtClean="0"/>
              <a:t>«Порядок </a:t>
            </a:r>
            <a:r>
              <a:rPr lang="ru-RU" dirty="0" smtClean="0"/>
              <a:t>использования дистанционных образовательных технологий»</a:t>
            </a:r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Технологии ДО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Дистанционное обучение на основе ТВ-технологии;</a:t>
            </a:r>
          </a:p>
          <a:p>
            <a:endParaRPr lang="ru-RU" smtClean="0"/>
          </a:p>
          <a:p>
            <a:r>
              <a:rPr lang="ru-RU" smtClean="0"/>
              <a:t>Сетевая технология (автономные сетевые курсы или виртуальные кафедры, университеты с использованием Интернет;</a:t>
            </a:r>
          </a:p>
          <a:p>
            <a:endParaRPr lang="ru-RU" smtClean="0"/>
          </a:p>
          <a:p>
            <a:r>
              <a:rPr lang="ru-RU" smtClean="0"/>
              <a:t>Дистанционное обучение на основе кейс-технологий </a:t>
            </a:r>
          </a:p>
          <a:p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>
                <a:latin typeface="Times New Roman" pitchFamily="18" charset="0"/>
              </a:rPr>
              <a:t>ТЕМПЫ РАСПРОСТРАНЕНИЯ ИНТЕРНЕТ В МИРЕ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latin typeface="Times New Roman" pitchFamily="18" charset="0"/>
              </a:rPr>
              <a:t>Чтобы привлечь к себе </a:t>
            </a:r>
            <a:r>
              <a:rPr lang="ru-RU" sz="2800" b="1" dirty="0" smtClean="0">
                <a:latin typeface="Times New Roman" pitchFamily="18" charset="0"/>
              </a:rPr>
              <a:t>50 млн.</a:t>
            </a:r>
            <a:r>
              <a:rPr lang="ru-RU" sz="2800" dirty="0" smtClean="0">
                <a:latin typeface="Times New Roman" pitchFamily="18" charset="0"/>
              </a:rPr>
              <a:t> пользователей потребовалось:</a:t>
            </a:r>
          </a:p>
          <a:p>
            <a:pPr eaLnBrk="1" hangingPunct="1">
              <a:defRPr/>
            </a:pPr>
            <a:r>
              <a:rPr lang="ru-RU" sz="2800" dirty="0" smtClean="0">
                <a:latin typeface="Times New Roman" pitchFamily="18" charset="0"/>
              </a:rPr>
              <a:t>Радио – </a:t>
            </a:r>
            <a:r>
              <a:rPr lang="ru-RU" sz="2800" b="1" dirty="0" smtClean="0">
                <a:latin typeface="Times New Roman" pitchFamily="18" charset="0"/>
              </a:rPr>
              <a:t>38 лет</a:t>
            </a:r>
          </a:p>
          <a:p>
            <a:pPr eaLnBrk="1" hangingPunct="1">
              <a:defRPr/>
            </a:pPr>
            <a:r>
              <a:rPr lang="ru-RU" sz="2800" dirty="0" smtClean="0">
                <a:latin typeface="Times New Roman" pitchFamily="18" charset="0"/>
              </a:rPr>
              <a:t>Телевидению – </a:t>
            </a:r>
            <a:r>
              <a:rPr lang="ru-RU" sz="2800" b="1" dirty="0" smtClean="0">
                <a:latin typeface="Times New Roman" pitchFamily="18" charset="0"/>
              </a:rPr>
              <a:t>13 лет</a:t>
            </a:r>
          </a:p>
          <a:p>
            <a:pPr eaLnBrk="1" hangingPunct="1">
              <a:defRPr/>
            </a:pPr>
            <a:r>
              <a:rPr lang="ru-RU" sz="2800" dirty="0" smtClean="0">
                <a:latin typeface="Times New Roman" pitchFamily="18" charset="0"/>
              </a:rPr>
              <a:t> Интернет – </a:t>
            </a:r>
            <a:r>
              <a:rPr lang="ru-RU" sz="2800" b="1" dirty="0" smtClean="0">
                <a:latin typeface="Times New Roman" pitchFamily="18" charset="0"/>
              </a:rPr>
              <a:t>4 года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dirty="0" smtClean="0">
                <a:latin typeface="Times New Roman" pitchFamily="18" charset="0"/>
              </a:rPr>
              <a:t>В 1994 году насчитывалось </a:t>
            </a:r>
            <a:r>
              <a:rPr lang="ru-RU" sz="2800" b="1" dirty="0" smtClean="0">
                <a:latin typeface="Times New Roman" pitchFamily="18" charset="0"/>
              </a:rPr>
              <a:t>4 млн.</a:t>
            </a:r>
            <a:r>
              <a:rPr lang="ru-RU" sz="2800" dirty="0" smtClean="0">
                <a:latin typeface="Times New Roman" pitchFamily="18" charset="0"/>
              </a:rPr>
              <a:t>пользователей.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dirty="0" smtClean="0">
                <a:latin typeface="Times New Roman" pitchFamily="18" charset="0"/>
              </a:rPr>
              <a:t>В 1998 году – </a:t>
            </a:r>
            <a:r>
              <a:rPr lang="ru-RU" sz="2800" b="1" dirty="0" smtClean="0">
                <a:latin typeface="Times New Roman" pitchFamily="18" charset="0"/>
              </a:rPr>
              <a:t>148 млн.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dirty="0" smtClean="0">
                <a:latin typeface="Times New Roman" pitchFamily="18" charset="0"/>
              </a:rPr>
              <a:t>В 2002 году – </a:t>
            </a:r>
            <a:r>
              <a:rPr lang="ru-RU" sz="2800" b="1" dirty="0" smtClean="0">
                <a:latin typeface="Times New Roman" pitchFamily="18" charset="0"/>
              </a:rPr>
              <a:t>свыше 350 млн.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ТВ-технология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Технология, основанная на использовании систем телевидения, глобальных и локальных сетей для доставки обучающемуся учебно-методических материалов, обеспечения взаимодействия с преподавателями и между собой и доступа обучающихся к информационным образовательным ресурсам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416050" y="6175375"/>
            <a:ext cx="68516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Сетевая технология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Технология, включающая обеспечение учебно-методическими материалами, формы интерактивного взаимодействия обучающихся с преподавателем и друг с другом, а также администрирование учебного процесса на основе использования сети Интернет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416050" y="6175375"/>
            <a:ext cx="68516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Кейсовая технология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Технология, основанная на комплектовании наборов (кейсов) учебно-методических материалов на бумажных, электронных и прочих носителях и рассылке их обучающимся для самостоятельного обучения.</a:t>
            </a:r>
          </a:p>
          <a:p>
            <a:pPr lvl="1"/>
            <a:r>
              <a:rPr lang="ru-RU" dirty="0" smtClean="0"/>
              <a:t> Набор учебных материалов на разнородных носителях (печатные, аудио-, видео-, электронные материалы), выдаваемые студенту для самостоятельной работы.</a:t>
            </a:r>
          </a:p>
          <a:p>
            <a:pPr lvl="1"/>
            <a:r>
              <a:rPr lang="ru-RU" dirty="0" smtClean="0"/>
              <a:t> Описание конкретной практической ситуации, предлагаемой студенту для самостоятельного анализа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Категории обучаемых в ДО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Категории обучаемых: взрослые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 Взрослые люди, обремененные семьями, детьми, работами, считают, что дистанционное обучение - единственно возможный способ приобрести новые знания и навыки, так необходимые на стремительно эволюционирующем рынке труда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Категории обучаемых: инвалиды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  Люди, страдающие физическими недугами, которые не позволяют им посещать занятия в «реальных» классах, пенсионеры и инвалиды больше не отлучены от образования. Современные технологии дистанционного обучения позволяют им изучать любой предмет, не покидая собственной комнаты (и не вставая с инвалидного кресла).</a:t>
            </a:r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Категории обучаемых: проживающие в отдалении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 Наконец, люди, живущие в отдаленных уголках страны, региона, в маленьких городах и аулах, больше не обязательно тратить деньги и силы для поездок на большие расстояния - компьютер и выход в Интернет решат эту проблему в считанные минуты.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b="1"/>
              <a:t>Развитие ДО ориентируется на такие социальные группы, как:</a:t>
            </a:r>
          </a:p>
        </p:txBody>
      </p:sp>
      <p:sp>
        <p:nvSpPr>
          <p:cNvPr id="259078" name="Text Box 6"/>
          <p:cNvSpPr txBox="1">
            <a:spLocks noChangeArrowheads="1"/>
          </p:cNvSpPr>
          <p:nvPr/>
        </p:nvSpPr>
        <p:spPr bwMode="auto">
          <a:xfrm>
            <a:off x="179388" y="4149725"/>
            <a:ext cx="4537075" cy="350838"/>
          </a:xfrm>
          <a:prstGeom prst="rect">
            <a:avLst/>
          </a:prstGeom>
          <a:solidFill>
            <a:srgbClr val="CC99FF">
              <a:alpha val="0"/>
            </a:srgbClr>
          </a:solidFill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50000"/>
              </a:spcBef>
            </a:pPr>
            <a:endParaRPr lang="ru-RU" sz="170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59089" name="AutoShape 17"/>
          <p:cNvSpPr>
            <a:spLocks noChangeArrowheads="1"/>
          </p:cNvSpPr>
          <p:nvPr/>
        </p:nvSpPr>
        <p:spPr bwMode="auto">
          <a:xfrm>
            <a:off x="395288" y="1412875"/>
            <a:ext cx="3960812" cy="4598988"/>
          </a:xfrm>
          <a:prstGeom prst="bracketPair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092" name="AutoShape 20"/>
          <p:cNvSpPr>
            <a:spLocks noChangeArrowheads="1"/>
          </p:cNvSpPr>
          <p:nvPr/>
        </p:nvSpPr>
        <p:spPr bwMode="auto">
          <a:xfrm>
            <a:off x="755650" y="1700213"/>
            <a:ext cx="3240088" cy="1698625"/>
          </a:xfrm>
          <a:prstGeom prst="cube">
            <a:avLst>
              <a:gd name="adj" fmla="val 9676"/>
            </a:avLst>
          </a:prstGeom>
          <a:solidFill>
            <a:srgbClr val="00FFFF">
              <a:alpha val="25999"/>
            </a:srgbClr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093" name="AutoShape 21"/>
          <p:cNvSpPr>
            <a:spLocks noChangeArrowheads="1"/>
          </p:cNvSpPr>
          <p:nvPr/>
        </p:nvSpPr>
        <p:spPr bwMode="auto">
          <a:xfrm>
            <a:off x="755650" y="3716338"/>
            <a:ext cx="3240088" cy="1698625"/>
          </a:xfrm>
          <a:prstGeom prst="cube">
            <a:avLst>
              <a:gd name="adj" fmla="val 9676"/>
            </a:avLst>
          </a:prstGeom>
          <a:solidFill>
            <a:srgbClr val="00FFFF">
              <a:alpha val="25999"/>
            </a:srgbClr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094" name="Text Box 22"/>
          <p:cNvSpPr txBox="1">
            <a:spLocks noChangeArrowheads="1"/>
          </p:cNvSpPr>
          <p:nvPr/>
        </p:nvSpPr>
        <p:spPr bwMode="auto">
          <a:xfrm>
            <a:off x="755650" y="1844675"/>
            <a:ext cx="3024188" cy="366713"/>
          </a:xfrm>
          <a:prstGeom prst="rect">
            <a:avLst/>
          </a:prstGeom>
          <a:solidFill>
            <a:srgbClr val="CC99FF">
              <a:alpha val="0"/>
            </a:srgbClr>
          </a:solidFill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59095" name="Text Box 23"/>
          <p:cNvSpPr txBox="1">
            <a:spLocks noChangeArrowheads="1"/>
          </p:cNvSpPr>
          <p:nvPr/>
        </p:nvSpPr>
        <p:spPr bwMode="auto">
          <a:xfrm>
            <a:off x="755650" y="1844675"/>
            <a:ext cx="3095625" cy="1558925"/>
          </a:xfrm>
          <a:prstGeom prst="rect">
            <a:avLst/>
          </a:prstGeom>
          <a:solidFill>
            <a:srgbClr val="00FFFF">
              <a:alpha val="30000"/>
            </a:srgbClr>
          </a:solidFill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dirty="0"/>
              <a:t>Молодежь, не имеющая возможности получить высококачественные образовательные услуги в традиционной системе образования.</a:t>
            </a:r>
          </a:p>
        </p:txBody>
      </p:sp>
      <p:sp>
        <p:nvSpPr>
          <p:cNvPr id="259098" name="Text Box 26"/>
          <p:cNvSpPr txBox="1">
            <a:spLocks noChangeArrowheads="1"/>
          </p:cNvSpPr>
          <p:nvPr/>
        </p:nvSpPr>
        <p:spPr bwMode="auto">
          <a:xfrm>
            <a:off x="4606925" y="4149725"/>
            <a:ext cx="4537075" cy="3508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50000"/>
              </a:spcBef>
            </a:pPr>
            <a:endParaRPr lang="ru-RU" sz="17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59099" name="AutoShape 27"/>
          <p:cNvSpPr>
            <a:spLocks noChangeArrowheads="1"/>
          </p:cNvSpPr>
          <p:nvPr/>
        </p:nvSpPr>
        <p:spPr bwMode="auto">
          <a:xfrm>
            <a:off x="4822825" y="1412875"/>
            <a:ext cx="3960813" cy="4679950"/>
          </a:xfrm>
          <a:prstGeom prst="bracketPair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100" name="AutoShape 28"/>
          <p:cNvSpPr>
            <a:spLocks noChangeArrowheads="1"/>
          </p:cNvSpPr>
          <p:nvPr/>
        </p:nvSpPr>
        <p:spPr bwMode="auto">
          <a:xfrm>
            <a:off x="5183188" y="1700213"/>
            <a:ext cx="3240087" cy="1728787"/>
          </a:xfrm>
          <a:prstGeom prst="cube">
            <a:avLst>
              <a:gd name="adj" fmla="val 9676"/>
            </a:avLst>
          </a:prstGeom>
          <a:solidFill>
            <a:srgbClr val="00FFFF">
              <a:alpha val="25999"/>
            </a:srgbClr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101" name="AutoShape 29"/>
          <p:cNvSpPr>
            <a:spLocks noChangeArrowheads="1"/>
          </p:cNvSpPr>
          <p:nvPr/>
        </p:nvSpPr>
        <p:spPr bwMode="auto">
          <a:xfrm>
            <a:off x="5183188" y="3716338"/>
            <a:ext cx="3240087" cy="1728787"/>
          </a:xfrm>
          <a:prstGeom prst="cube">
            <a:avLst>
              <a:gd name="adj" fmla="val 9676"/>
            </a:avLst>
          </a:prstGeom>
          <a:solidFill>
            <a:srgbClr val="00FFFF">
              <a:alpha val="25999"/>
            </a:srgbClr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102" name="Text Box 30"/>
          <p:cNvSpPr txBox="1">
            <a:spLocks noChangeArrowheads="1"/>
          </p:cNvSpPr>
          <p:nvPr/>
        </p:nvSpPr>
        <p:spPr bwMode="auto">
          <a:xfrm>
            <a:off x="5183188" y="1844675"/>
            <a:ext cx="3024187" cy="3667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59103" name="Text Box 31"/>
          <p:cNvSpPr txBox="1">
            <a:spLocks noChangeArrowheads="1"/>
          </p:cNvSpPr>
          <p:nvPr/>
        </p:nvSpPr>
        <p:spPr bwMode="auto">
          <a:xfrm>
            <a:off x="5183188" y="1844675"/>
            <a:ext cx="3095625" cy="3365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600"/>
          </a:p>
        </p:txBody>
      </p:sp>
      <p:sp>
        <p:nvSpPr>
          <p:cNvPr id="259104" name="Text Box 32"/>
          <p:cNvSpPr txBox="1">
            <a:spLocks noChangeArrowheads="1"/>
          </p:cNvSpPr>
          <p:nvPr/>
        </p:nvSpPr>
        <p:spPr bwMode="auto">
          <a:xfrm>
            <a:off x="5292725" y="2133600"/>
            <a:ext cx="2808288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30000"/>
              </a:spcBef>
              <a:buClr>
                <a:schemeClr val="bg2"/>
              </a:buClr>
              <a:buFont typeface="Wingdings" pitchFamily="2" charset="2"/>
              <a:buNone/>
            </a:pPr>
            <a:r>
              <a:rPr lang="ru-RU" sz="1600"/>
              <a:t>Офицеры сокращающихся Вооруженных Сил и члены их семей.</a:t>
            </a:r>
          </a:p>
          <a:p>
            <a:pPr>
              <a:spcBef>
                <a:spcPct val="50000"/>
              </a:spcBef>
            </a:pPr>
            <a:endParaRPr lang="ru-RU" sz="1600"/>
          </a:p>
        </p:txBody>
      </p:sp>
      <p:sp>
        <p:nvSpPr>
          <p:cNvPr id="259105" name="Text Box 33"/>
          <p:cNvSpPr txBox="1">
            <a:spLocks noChangeArrowheads="1"/>
          </p:cNvSpPr>
          <p:nvPr/>
        </p:nvSpPr>
        <p:spPr bwMode="auto">
          <a:xfrm>
            <a:off x="5435600" y="4076700"/>
            <a:ext cx="2592388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30000"/>
              </a:spcBef>
              <a:buClr>
                <a:schemeClr val="bg2"/>
              </a:buClr>
              <a:buFont typeface="Wingdings" pitchFamily="2" charset="2"/>
              <a:buNone/>
            </a:pPr>
            <a:r>
              <a:rPr lang="ru-RU" sz="1600" dirty="0"/>
              <a:t>Лица, проходящие действительную срочную службу в Вооруженных Силах</a:t>
            </a:r>
          </a:p>
          <a:p>
            <a:pPr>
              <a:spcBef>
                <a:spcPct val="50000"/>
              </a:spcBef>
            </a:pPr>
            <a:endParaRPr lang="ru-RU" sz="1600" dirty="0"/>
          </a:p>
        </p:txBody>
      </p:sp>
      <p:sp>
        <p:nvSpPr>
          <p:cNvPr id="259106" name="Text Box 34"/>
          <p:cNvSpPr txBox="1">
            <a:spLocks noChangeArrowheads="1"/>
          </p:cNvSpPr>
          <p:nvPr/>
        </p:nvSpPr>
        <p:spPr bwMode="auto">
          <a:xfrm>
            <a:off x="971550" y="4149725"/>
            <a:ext cx="2592388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30000"/>
              </a:spcBef>
              <a:buClr>
                <a:schemeClr val="bg2"/>
              </a:buClr>
              <a:buFont typeface="Wingdings" pitchFamily="2" charset="2"/>
              <a:buNone/>
            </a:pPr>
            <a:r>
              <a:rPr lang="ru-RU" sz="1600" dirty="0"/>
              <a:t>Студенты, намеренные получить второе параллельное образование</a:t>
            </a:r>
          </a:p>
          <a:p>
            <a:pPr algn="ctr">
              <a:spcBef>
                <a:spcPct val="50000"/>
              </a:spcBef>
            </a:pPr>
            <a:endParaRPr lang="ru-RU" sz="1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b="1"/>
              <a:t>Развитие ДО ориентируется на такие социальные группы, как:</a:t>
            </a:r>
          </a:p>
        </p:txBody>
      </p:sp>
      <p:sp>
        <p:nvSpPr>
          <p:cNvPr id="263172" name="Text Box 4"/>
          <p:cNvSpPr txBox="1">
            <a:spLocks noChangeArrowheads="1"/>
          </p:cNvSpPr>
          <p:nvPr/>
        </p:nvSpPr>
        <p:spPr bwMode="auto">
          <a:xfrm>
            <a:off x="107950" y="4149725"/>
            <a:ext cx="4537075" cy="3508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50000"/>
              </a:spcBef>
            </a:pPr>
            <a:endParaRPr lang="ru-RU" sz="17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63173" name="AutoShape 5"/>
          <p:cNvSpPr>
            <a:spLocks noChangeArrowheads="1"/>
          </p:cNvSpPr>
          <p:nvPr/>
        </p:nvSpPr>
        <p:spPr bwMode="auto">
          <a:xfrm>
            <a:off x="323850" y="1412875"/>
            <a:ext cx="3960813" cy="4679950"/>
          </a:xfrm>
          <a:prstGeom prst="bracketPair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3174" name="AutoShape 6"/>
          <p:cNvSpPr>
            <a:spLocks noChangeArrowheads="1"/>
          </p:cNvSpPr>
          <p:nvPr/>
        </p:nvSpPr>
        <p:spPr bwMode="auto">
          <a:xfrm>
            <a:off x="684213" y="1700213"/>
            <a:ext cx="3240087" cy="1728787"/>
          </a:xfrm>
          <a:prstGeom prst="cube">
            <a:avLst>
              <a:gd name="adj" fmla="val 9676"/>
            </a:avLst>
          </a:prstGeom>
          <a:solidFill>
            <a:srgbClr val="00FFFF">
              <a:alpha val="25999"/>
            </a:srgbClr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3175" name="AutoShape 7"/>
          <p:cNvSpPr>
            <a:spLocks noChangeArrowheads="1"/>
          </p:cNvSpPr>
          <p:nvPr/>
        </p:nvSpPr>
        <p:spPr bwMode="auto">
          <a:xfrm>
            <a:off x="684213" y="3716338"/>
            <a:ext cx="3240087" cy="1728787"/>
          </a:xfrm>
          <a:prstGeom prst="cube">
            <a:avLst>
              <a:gd name="adj" fmla="val 9676"/>
            </a:avLst>
          </a:prstGeom>
          <a:solidFill>
            <a:srgbClr val="00FFFF">
              <a:alpha val="25999"/>
            </a:srgbClr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3176" name="Text Box 8"/>
          <p:cNvSpPr txBox="1">
            <a:spLocks noChangeArrowheads="1"/>
          </p:cNvSpPr>
          <p:nvPr/>
        </p:nvSpPr>
        <p:spPr bwMode="auto">
          <a:xfrm>
            <a:off x="684213" y="1844675"/>
            <a:ext cx="3024187" cy="3667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63177" name="Text Box 9"/>
          <p:cNvSpPr txBox="1">
            <a:spLocks noChangeArrowheads="1"/>
          </p:cNvSpPr>
          <p:nvPr/>
        </p:nvSpPr>
        <p:spPr bwMode="auto">
          <a:xfrm>
            <a:off x="684213" y="1844675"/>
            <a:ext cx="3095625" cy="12382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30000"/>
              </a:spcBef>
              <a:buClr>
                <a:schemeClr val="bg2"/>
              </a:buClr>
              <a:buFont typeface="Wingdings" pitchFamily="2" charset="2"/>
              <a:buNone/>
            </a:pPr>
            <a:endParaRPr lang="ru-RU" sz="2000" dirty="0"/>
          </a:p>
          <a:p>
            <a:pPr algn="ctr">
              <a:lnSpc>
                <a:spcPct val="70000"/>
              </a:lnSpc>
              <a:spcBef>
                <a:spcPct val="30000"/>
              </a:spcBef>
              <a:buClr>
                <a:schemeClr val="bg2"/>
              </a:buClr>
              <a:buFont typeface="Wingdings" pitchFamily="2" charset="2"/>
              <a:buNone/>
            </a:pPr>
            <a:r>
              <a:rPr lang="ru-RU" dirty="0"/>
              <a:t>Руководители региональных органов власти и управления</a:t>
            </a:r>
          </a:p>
          <a:p>
            <a:pPr>
              <a:lnSpc>
                <a:spcPct val="70000"/>
              </a:lnSpc>
              <a:spcBef>
                <a:spcPct val="30000"/>
              </a:spcBef>
              <a:buClr>
                <a:schemeClr val="bg2"/>
              </a:buClr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263179" name="Text Box 11"/>
          <p:cNvSpPr txBox="1">
            <a:spLocks noChangeArrowheads="1"/>
          </p:cNvSpPr>
          <p:nvPr/>
        </p:nvSpPr>
        <p:spPr bwMode="auto">
          <a:xfrm>
            <a:off x="4606925" y="4221163"/>
            <a:ext cx="4537075" cy="3508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50000"/>
              </a:spcBef>
            </a:pPr>
            <a:endParaRPr lang="ru-RU" sz="17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63180" name="AutoShape 12"/>
          <p:cNvSpPr>
            <a:spLocks noChangeArrowheads="1"/>
          </p:cNvSpPr>
          <p:nvPr/>
        </p:nvSpPr>
        <p:spPr bwMode="auto">
          <a:xfrm>
            <a:off x="4822825" y="1484313"/>
            <a:ext cx="3960813" cy="4679950"/>
          </a:xfrm>
          <a:prstGeom prst="bracketPair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3181" name="AutoShape 13"/>
          <p:cNvSpPr>
            <a:spLocks noChangeArrowheads="1"/>
          </p:cNvSpPr>
          <p:nvPr/>
        </p:nvSpPr>
        <p:spPr bwMode="auto">
          <a:xfrm>
            <a:off x="5183188" y="1771650"/>
            <a:ext cx="3240087" cy="1728788"/>
          </a:xfrm>
          <a:prstGeom prst="cube">
            <a:avLst>
              <a:gd name="adj" fmla="val 9676"/>
            </a:avLst>
          </a:prstGeom>
          <a:solidFill>
            <a:srgbClr val="00FFFF">
              <a:alpha val="25999"/>
            </a:srgbClr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3182" name="AutoShape 14"/>
          <p:cNvSpPr>
            <a:spLocks noChangeArrowheads="1"/>
          </p:cNvSpPr>
          <p:nvPr/>
        </p:nvSpPr>
        <p:spPr bwMode="auto">
          <a:xfrm>
            <a:off x="5183188" y="3787775"/>
            <a:ext cx="3240087" cy="1728788"/>
          </a:xfrm>
          <a:prstGeom prst="cube">
            <a:avLst>
              <a:gd name="adj" fmla="val 9676"/>
            </a:avLst>
          </a:prstGeom>
          <a:solidFill>
            <a:srgbClr val="00FFFF">
              <a:alpha val="25999"/>
            </a:srgbClr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3183" name="Text Box 15"/>
          <p:cNvSpPr txBox="1">
            <a:spLocks noChangeArrowheads="1"/>
          </p:cNvSpPr>
          <p:nvPr/>
        </p:nvSpPr>
        <p:spPr bwMode="auto">
          <a:xfrm>
            <a:off x="5183188" y="1916113"/>
            <a:ext cx="3024187" cy="3667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63184" name="Text Box 16"/>
          <p:cNvSpPr txBox="1">
            <a:spLocks noChangeArrowheads="1"/>
          </p:cNvSpPr>
          <p:nvPr/>
        </p:nvSpPr>
        <p:spPr bwMode="auto">
          <a:xfrm>
            <a:off x="5183188" y="1916113"/>
            <a:ext cx="3095625" cy="3365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600"/>
          </a:p>
        </p:txBody>
      </p:sp>
      <p:sp>
        <p:nvSpPr>
          <p:cNvPr id="263185" name="Text Box 17"/>
          <p:cNvSpPr txBox="1">
            <a:spLocks noChangeArrowheads="1"/>
          </p:cNvSpPr>
          <p:nvPr/>
        </p:nvSpPr>
        <p:spPr bwMode="auto">
          <a:xfrm>
            <a:off x="5292725" y="2133600"/>
            <a:ext cx="2808288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30000"/>
              </a:spcBef>
              <a:buClr>
                <a:schemeClr val="bg2"/>
              </a:buClr>
              <a:buFont typeface="Wingdings" pitchFamily="2" charset="2"/>
              <a:buNone/>
            </a:pPr>
            <a:r>
              <a:rPr lang="ru-RU"/>
              <a:t>Работающие, уже имеющие образование и желающие приобрести новые знания</a:t>
            </a:r>
            <a:endParaRPr lang="ru-RU" sz="1600"/>
          </a:p>
        </p:txBody>
      </p:sp>
      <p:sp>
        <p:nvSpPr>
          <p:cNvPr id="263186" name="Text Box 18"/>
          <p:cNvSpPr txBox="1">
            <a:spLocks noChangeArrowheads="1"/>
          </p:cNvSpPr>
          <p:nvPr/>
        </p:nvSpPr>
        <p:spPr bwMode="auto">
          <a:xfrm>
            <a:off x="5435600" y="3933825"/>
            <a:ext cx="2592388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30000"/>
              </a:spcBef>
            </a:pPr>
            <a:r>
              <a:rPr lang="ru-RU"/>
              <a:t>Менеджеры различного уровня, работающие на предприятиях всех форм собственности</a:t>
            </a:r>
            <a:endParaRPr lang="ru-RU" sz="1600"/>
          </a:p>
        </p:txBody>
      </p:sp>
      <p:sp>
        <p:nvSpPr>
          <p:cNvPr id="263187" name="Text Box 19"/>
          <p:cNvSpPr txBox="1">
            <a:spLocks noChangeArrowheads="1"/>
          </p:cNvSpPr>
          <p:nvPr/>
        </p:nvSpPr>
        <p:spPr bwMode="auto">
          <a:xfrm>
            <a:off x="971550" y="4149725"/>
            <a:ext cx="25923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30000"/>
              </a:spcBef>
            </a:pPr>
            <a:r>
              <a:rPr lang="ru-RU"/>
              <a:t>Преподаватели различных образовательных учреждений, включая вузы</a:t>
            </a:r>
            <a:endParaRPr lang="ru-RU" sz="160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b="1"/>
              <a:t>Развитие ДО ориентируется на такие социальные группы, как:</a:t>
            </a:r>
          </a:p>
        </p:txBody>
      </p:sp>
      <p:sp>
        <p:nvSpPr>
          <p:cNvPr id="265220" name="Text Box 4"/>
          <p:cNvSpPr txBox="1">
            <a:spLocks noChangeArrowheads="1"/>
          </p:cNvSpPr>
          <p:nvPr/>
        </p:nvSpPr>
        <p:spPr bwMode="auto">
          <a:xfrm>
            <a:off x="287338" y="4149725"/>
            <a:ext cx="8856662" cy="3508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50000"/>
              </a:spcBef>
            </a:pPr>
            <a:endParaRPr lang="ru-RU" sz="17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65221" name="AutoShape 5"/>
          <p:cNvSpPr>
            <a:spLocks noChangeArrowheads="1"/>
          </p:cNvSpPr>
          <p:nvPr/>
        </p:nvSpPr>
        <p:spPr bwMode="auto">
          <a:xfrm>
            <a:off x="708025" y="1412875"/>
            <a:ext cx="7732713" cy="4679950"/>
          </a:xfrm>
          <a:prstGeom prst="bracketPair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5222" name="AutoShape 6"/>
          <p:cNvSpPr>
            <a:spLocks noChangeArrowheads="1"/>
          </p:cNvSpPr>
          <p:nvPr/>
        </p:nvSpPr>
        <p:spPr bwMode="auto">
          <a:xfrm>
            <a:off x="1412875" y="1700213"/>
            <a:ext cx="6324600" cy="1728787"/>
          </a:xfrm>
          <a:prstGeom prst="cube">
            <a:avLst>
              <a:gd name="adj" fmla="val 9676"/>
            </a:avLst>
          </a:prstGeom>
          <a:solidFill>
            <a:srgbClr val="00FFFF">
              <a:alpha val="25999"/>
            </a:srgbClr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5223" name="AutoShape 7"/>
          <p:cNvSpPr>
            <a:spLocks noChangeArrowheads="1"/>
          </p:cNvSpPr>
          <p:nvPr/>
        </p:nvSpPr>
        <p:spPr bwMode="auto">
          <a:xfrm>
            <a:off x="1412875" y="3716338"/>
            <a:ext cx="6324600" cy="1728787"/>
          </a:xfrm>
          <a:prstGeom prst="cube">
            <a:avLst>
              <a:gd name="adj" fmla="val 9676"/>
            </a:avLst>
          </a:prstGeom>
          <a:solidFill>
            <a:srgbClr val="00FFFF">
              <a:alpha val="25999"/>
            </a:srgbClr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5224" name="Text Box 8"/>
          <p:cNvSpPr txBox="1">
            <a:spLocks noChangeArrowheads="1"/>
          </p:cNvSpPr>
          <p:nvPr/>
        </p:nvSpPr>
        <p:spPr bwMode="auto">
          <a:xfrm>
            <a:off x="1412875" y="1844675"/>
            <a:ext cx="5902325" cy="3667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65225" name="Text Box 9"/>
          <p:cNvSpPr txBox="1">
            <a:spLocks noChangeArrowheads="1"/>
          </p:cNvSpPr>
          <p:nvPr/>
        </p:nvSpPr>
        <p:spPr bwMode="auto">
          <a:xfrm>
            <a:off x="1412875" y="1844675"/>
            <a:ext cx="6042025" cy="1181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30000"/>
              </a:spcBef>
              <a:buClr>
                <a:schemeClr val="bg2"/>
              </a:buClr>
              <a:buFont typeface="Wingdings" pitchFamily="2" charset="2"/>
              <a:buNone/>
            </a:pPr>
            <a:endParaRPr lang="ru-RU" sz="2000"/>
          </a:p>
          <a:p>
            <a:pPr algn="ctr">
              <a:lnSpc>
                <a:spcPct val="80000"/>
              </a:lnSpc>
            </a:pPr>
            <a:endParaRPr lang="ru-RU"/>
          </a:p>
          <a:p>
            <a:pPr algn="ctr">
              <a:lnSpc>
                <a:spcPct val="80000"/>
              </a:lnSpc>
            </a:pPr>
            <a:r>
              <a:rPr lang="ru-RU"/>
              <a:t>Лица, имеющие медицинские ограничения для получения регулярного образования в стационарах</a:t>
            </a:r>
          </a:p>
        </p:txBody>
      </p:sp>
      <p:sp>
        <p:nvSpPr>
          <p:cNvPr id="265235" name="Text Box 19"/>
          <p:cNvSpPr txBox="1">
            <a:spLocks noChangeArrowheads="1"/>
          </p:cNvSpPr>
          <p:nvPr/>
        </p:nvSpPr>
        <p:spPr bwMode="auto">
          <a:xfrm>
            <a:off x="1403350" y="4292600"/>
            <a:ext cx="612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/>
              <a:t>Лица, отбывающие наказание в местах лишения свободы</a:t>
            </a:r>
            <a:endParaRPr lang="ru-RU" sz="160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Эволюция образования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700" dirty="0" smtClean="0"/>
              <a:t> Распространение виртуальных форм обучения — это естественный этап эволюции системы образования от классического университета до виртуального, т.е. от доски с мелом к компьютерным обучающим программам, от обычной библиотеки к электронной, от  учебных групп к виртуальным аудиториям любого масштаба и т. д. </a:t>
            </a:r>
          </a:p>
          <a:p>
            <a:r>
              <a:rPr lang="ru-RU" sz="2700" dirty="0" smtClean="0"/>
              <a:t> </a:t>
            </a:r>
            <a:r>
              <a:rPr lang="ru-RU" sz="2700" dirty="0" smtClean="0"/>
              <a:t>Происходящие </a:t>
            </a:r>
            <a:r>
              <a:rPr lang="ru-RU" sz="2700" dirty="0" smtClean="0"/>
              <a:t>в сфере образования процессы не носят антагонистического характера, и поэтому виртуальные и традиционные формы обучения не должны восприниматься как взаимоисключающие.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Зарубежная статистика </a:t>
            </a:r>
            <a:endParaRPr lang="ru-RU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большинство студентов дистанционной формы - люди после 25 лет, которые уже работают и хотят углубить свои профессиональные знания, не бросая при этом работу.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СДО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03263" y="255588"/>
            <a:ext cx="7842250" cy="484187"/>
          </a:xfrm>
        </p:spPr>
        <p:txBody>
          <a:bodyPr/>
          <a:lstStyle/>
          <a:p>
            <a:r>
              <a:rPr lang="ru-RU" sz="3400" b="1"/>
              <a:t>Классификация систем ДО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2" y="1643050"/>
            <a:ext cx="8318529" cy="1214446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000" dirty="0"/>
              <a:t>Системы дистанционного обучения бывают различной степени сложности. Визуально иерархию систем дистанционного обучения можно представить в виде </a:t>
            </a:r>
            <a:r>
              <a:rPr lang="ru-RU" sz="2000" dirty="0" smtClean="0"/>
              <a:t>пирамиды</a:t>
            </a:r>
            <a:endParaRPr lang="ru-RU" sz="2000" b="1" dirty="0"/>
          </a:p>
        </p:txBody>
      </p:sp>
      <p:graphicFrame>
        <p:nvGraphicFramePr>
          <p:cNvPr id="14343" name="Diagram 7"/>
          <p:cNvGraphicFramePr>
            <a:graphicFrameLocks/>
          </p:cNvGraphicFramePr>
          <p:nvPr>
            <p:ph sz="half" idx="2"/>
          </p:nvPr>
        </p:nvGraphicFramePr>
        <p:xfrm>
          <a:off x="4929190" y="1928802"/>
          <a:ext cx="3810000" cy="4475163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1042988" y="2781300"/>
            <a:ext cx="4178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b="1">
                <a:solidFill>
                  <a:schemeClr val="hlink"/>
                </a:solidFill>
                <a:latin typeface="Times New Roman" pitchFamily="18" charset="0"/>
              </a:rPr>
              <a:t>Системы управления обучением и учебным материалом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684213" y="3579813"/>
            <a:ext cx="3425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b="1" dirty="0">
                <a:solidFill>
                  <a:srgbClr val="FF0066"/>
                </a:solidFill>
                <a:latin typeface="Times New Roman" pitchFamily="18" charset="0"/>
              </a:rPr>
              <a:t>Средства управления </a:t>
            </a:r>
          </a:p>
          <a:p>
            <a:pPr eaLnBrk="0" hangingPunct="0"/>
            <a:r>
              <a:rPr lang="ru-RU" b="1" dirty="0">
                <a:solidFill>
                  <a:srgbClr val="FF0066"/>
                </a:solidFill>
                <a:latin typeface="Times New Roman" pitchFamily="18" charset="0"/>
              </a:rPr>
              <a:t>процессом обучения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468313" y="4371975"/>
            <a:ext cx="2808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b="1">
                <a:solidFill>
                  <a:srgbClr val="336600"/>
                </a:solidFill>
                <a:latin typeface="Times New Roman" pitchFamily="18" charset="0"/>
              </a:rPr>
              <a:t>Средства управления учебными курсами</a:t>
            </a: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250825" y="5235575"/>
            <a:ext cx="295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b="1">
                <a:solidFill>
                  <a:srgbClr val="333399"/>
                </a:solidFill>
                <a:latin typeface="Times New Roman" pitchFamily="18" charset="0"/>
              </a:rPr>
              <a:t>Средства создания электронных курсов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Классификация систем ДО</a:t>
            </a:r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600" smtClean="0"/>
              <a:t>В основании пирамиды находятся Средства разработки курсов. Эти системы обеспечивают возможность разработки дистанционных учебных материалов на основе визуального программирования или текстовых редакторов.</a:t>
            </a:r>
          </a:p>
          <a:p>
            <a:r>
              <a:rPr lang="ru-RU" sz="2600" smtClean="0"/>
              <a:t>На втором уровне располагаются Системы управления курсами, которые позволяют создавать каталоги графических, звуковых, видео- и текстовых файлов. Такая система представляет собой специализированную базу данных, снабженную механизмами поиска по ключевым словам (метаданным), документооборота и т.п.</a:t>
            </a:r>
            <a:endParaRPr lang="ru-RU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Классификация систем ДО</a:t>
            </a:r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600" dirty="0" smtClean="0"/>
              <a:t>На третьем уровне находятся Системы управления обучением, которые позволяют управлять процессом обучения - реестром пользователей и их правами доступа, назначениями пользователям курсов, сбором и хранением информации о действиях пользователей (статистика обучения, посещаемости, используемости ресурсов).</a:t>
            </a:r>
          </a:p>
          <a:p>
            <a:r>
              <a:rPr lang="ru-RU" sz="2600" dirty="0" smtClean="0"/>
              <a:t> На верхнем уровне пирамиды располагаются Системы управления обучением и </a:t>
            </a:r>
            <a:r>
              <a:rPr lang="ru-RU" sz="2600" dirty="0" err="1" smtClean="0"/>
              <a:t>контентом</a:t>
            </a:r>
            <a:r>
              <a:rPr lang="ru-RU" sz="2600" dirty="0" smtClean="0"/>
              <a:t>, сочетающие в себе систему управления процессом обучения и систему управления учебным </a:t>
            </a:r>
            <a:r>
              <a:rPr lang="ru-RU" sz="2600" dirty="0" err="1" smtClean="0"/>
              <a:t>контентом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b="1"/>
              <a:t>Стандарты в сфере дистанционного обучения:</a:t>
            </a:r>
          </a:p>
        </p:txBody>
      </p:sp>
      <p:sp>
        <p:nvSpPr>
          <p:cNvPr id="267268" name="AutoShape 4"/>
          <p:cNvSpPr>
            <a:spLocks noChangeArrowheads="1"/>
          </p:cNvSpPr>
          <p:nvPr/>
        </p:nvSpPr>
        <p:spPr bwMode="auto">
          <a:xfrm>
            <a:off x="250825" y="1484313"/>
            <a:ext cx="1657350" cy="1295400"/>
          </a:xfrm>
          <a:prstGeom prst="foldedCorner">
            <a:avLst>
              <a:gd name="adj" fmla="val 12500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7269" name="Text Box 5"/>
          <p:cNvSpPr txBox="1">
            <a:spLocks noChangeArrowheads="1"/>
          </p:cNvSpPr>
          <p:nvPr/>
        </p:nvSpPr>
        <p:spPr bwMode="auto">
          <a:xfrm>
            <a:off x="250825" y="1555750"/>
            <a:ext cx="144145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Vocabularies and Taxonomies (словари и таксономии)</a:t>
            </a:r>
          </a:p>
        </p:txBody>
      </p:sp>
      <p:cxnSp>
        <p:nvCxnSpPr>
          <p:cNvPr id="267270" name="AutoShape 6"/>
          <p:cNvCxnSpPr>
            <a:cxnSpLocks noChangeShapeType="1"/>
          </p:cNvCxnSpPr>
          <p:nvPr/>
        </p:nvCxnSpPr>
        <p:spPr bwMode="auto">
          <a:xfrm>
            <a:off x="2124075" y="2132013"/>
            <a:ext cx="10795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67272" name="AutoShape 8"/>
          <p:cNvSpPr>
            <a:spLocks noChangeArrowheads="1"/>
          </p:cNvSpPr>
          <p:nvPr/>
        </p:nvSpPr>
        <p:spPr bwMode="auto">
          <a:xfrm>
            <a:off x="3348038" y="1484313"/>
            <a:ext cx="5795962" cy="1295400"/>
          </a:xfrm>
          <a:prstGeom prst="bracePair">
            <a:avLst>
              <a:gd name="adj" fmla="val 8333"/>
            </a:avLst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7273" name="Text Box 9"/>
          <p:cNvSpPr txBox="1">
            <a:spLocks noChangeArrowheads="1"/>
          </p:cNvSpPr>
          <p:nvPr/>
        </p:nvSpPr>
        <p:spPr bwMode="auto">
          <a:xfrm>
            <a:off x="3419475" y="1628775"/>
            <a:ext cx="55435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600" b="1"/>
              <a:t>Стандарт на терминологию,</a:t>
            </a:r>
          </a:p>
          <a:p>
            <a:pPr algn="ctr"/>
            <a:r>
              <a:rPr lang="ru-RU" sz="1600" b="1"/>
              <a:t>используемую как при машинной, так и при ручной обработке учебных ресурсов для</a:t>
            </a:r>
          </a:p>
          <a:p>
            <a:pPr algn="ctr"/>
            <a:r>
              <a:rPr lang="ru-RU" sz="1600" b="1"/>
              <a:t>единообразной трактовки понятий</a:t>
            </a:r>
            <a:r>
              <a:rPr lang="ru-RU" sz="1400"/>
              <a:t>. </a:t>
            </a:r>
          </a:p>
        </p:txBody>
      </p:sp>
      <p:sp>
        <p:nvSpPr>
          <p:cNvPr id="267277" name="AutoShape 13"/>
          <p:cNvSpPr>
            <a:spLocks noChangeArrowheads="1"/>
          </p:cNvSpPr>
          <p:nvPr/>
        </p:nvSpPr>
        <p:spPr bwMode="auto">
          <a:xfrm>
            <a:off x="250825" y="3141663"/>
            <a:ext cx="1657350" cy="1295400"/>
          </a:xfrm>
          <a:prstGeom prst="foldedCorner">
            <a:avLst>
              <a:gd name="adj" fmla="val 12500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7278" name="Text Box 14"/>
          <p:cNvSpPr txBox="1">
            <a:spLocks noChangeArrowheads="1"/>
          </p:cNvSpPr>
          <p:nvPr/>
        </p:nvSpPr>
        <p:spPr bwMode="auto">
          <a:xfrm>
            <a:off x="250825" y="3213100"/>
            <a:ext cx="14414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200" b="1"/>
          </a:p>
          <a:p>
            <a:pPr>
              <a:spcBef>
                <a:spcPct val="50000"/>
              </a:spcBef>
            </a:pPr>
            <a:r>
              <a:rPr lang="ru-RU" sz="1200" b="1"/>
              <a:t>Architectures (архитектура)</a:t>
            </a:r>
          </a:p>
        </p:txBody>
      </p:sp>
      <p:cxnSp>
        <p:nvCxnSpPr>
          <p:cNvPr id="267279" name="AutoShape 15"/>
          <p:cNvCxnSpPr>
            <a:cxnSpLocks noChangeShapeType="1"/>
          </p:cNvCxnSpPr>
          <p:nvPr/>
        </p:nvCxnSpPr>
        <p:spPr bwMode="auto">
          <a:xfrm>
            <a:off x="2124075" y="3789363"/>
            <a:ext cx="10795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67280" name="AutoShape 16"/>
          <p:cNvSpPr>
            <a:spLocks noChangeArrowheads="1"/>
          </p:cNvSpPr>
          <p:nvPr/>
        </p:nvSpPr>
        <p:spPr bwMode="auto">
          <a:xfrm>
            <a:off x="3348038" y="3141663"/>
            <a:ext cx="5795962" cy="1295400"/>
          </a:xfrm>
          <a:prstGeom prst="bracePair">
            <a:avLst>
              <a:gd name="adj" fmla="val 8333"/>
            </a:avLst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7281" name="Text Box 17"/>
          <p:cNvSpPr txBox="1">
            <a:spLocks noChangeArrowheads="1"/>
          </p:cNvSpPr>
          <p:nvPr/>
        </p:nvSpPr>
        <p:spPr bwMode="auto">
          <a:xfrm>
            <a:off x="3419475" y="3286125"/>
            <a:ext cx="5543550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200" b="1"/>
              <a:t>Стандартизованный набор моделей, описывающих системы</a:t>
            </a:r>
          </a:p>
          <a:p>
            <a:pPr algn="ctr"/>
            <a:r>
              <a:rPr lang="ru-RU" sz="1200" b="1"/>
              <a:t>управления процессом обучения с различных точек зрения: компоненты, жизненный цикл,</a:t>
            </a:r>
          </a:p>
          <a:p>
            <a:pPr algn="ctr"/>
            <a:r>
              <a:rPr lang="ru-RU" sz="1200" b="1"/>
              <a:t>коммуникации, взаимодействие с другими системами и архитектура системы управления</a:t>
            </a:r>
          </a:p>
          <a:p>
            <a:pPr algn="ctr"/>
            <a:r>
              <a:rPr lang="ru-RU" sz="1200" b="1"/>
              <a:t>процессом обучения. </a:t>
            </a:r>
          </a:p>
          <a:p>
            <a:pPr>
              <a:lnSpc>
                <a:spcPct val="7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ru-RU" sz="900" b="1"/>
          </a:p>
        </p:txBody>
      </p:sp>
      <p:sp>
        <p:nvSpPr>
          <p:cNvPr id="267283" name="AutoShape 19"/>
          <p:cNvSpPr>
            <a:spLocks noChangeArrowheads="1"/>
          </p:cNvSpPr>
          <p:nvPr/>
        </p:nvSpPr>
        <p:spPr bwMode="auto">
          <a:xfrm>
            <a:off x="250825" y="4868863"/>
            <a:ext cx="1657350" cy="1295400"/>
          </a:xfrm>
          <a:prstGeom prst="foldedCorner">
            <a:avLst>
              <a:gd name="adj" fmla="val 12500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7284" name="Text Box 20"/>
          <p:cNvSpPr txBox="1">
            <a:spLocks noChangeArrowheads="1"/>
          </p:cNvSpPr>
          <p:nvPr/>
        </p:nvSpPr>
        <p:spPr bwMode="auto">
          <a:xfrm>
            <a:off x="250825" y="4940300"/>
            <a:ext cx="144145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Learner Information (информация о пользо-вателях)</a:t>
            </a:r>
          </a:p>
        </p:txBody>
      </p:sp>
      <p:cxnSp>
        <p:nvCxnSpPr>
          <p:cNvPr id="267285" name="AutoShape 21"/>
          <p:cNvCxnSpPr>
            <a:cxnSpLocks noChangeShapeType="1"/>
          </p:cNvCxnSpPr>
          <p:nvPr/>
        </p:nvCxnSpPr>
        <p:spPr bwMode="auto">
          <a:xfrm>
            <a:off x="2124075" y="5516563"/>
            <a:ext cx="10795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67286" name="AutoShape 22"/>
          <p:cNvSpPr>
            <a:spLocks noChangeArrowheads="1"/>
          </p:cNvSpPr>
          <p:nvPr/>
        </p:nvSpPr>
        <p:spPr bwMode="auto">
          <a:xfrm>
            <a:off x="3348038" y="4868863"/>
            <a:ext cx="5795962" cy="1295400"/>
          </a:xfrm>
          <a:prstGeom prst="bracePair">
            <a:avLst>
              <a:gd name="adj" fmla="val 8333"/>
            </a:avLst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7287" name="Text Box 23"/>
          <p:cNvSpPr txBox="1">
            <a:spLocks noChangeArrowheads="1"/>
          </p:cNvSpPr>
          <p:nvPr/>
        </p:nvSpPr>
        <p:spPr bwMode="auto">
          <a:xfrm>
            <a:off x="3419475" y="4870450"/>
            <a:ext cx="554355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200" b="1"/>
              <a:t>Стандартизованный набор структур</a:t>
            </a:r>
          </a:p>
          <a:p>
            <a:pPr algn="ctr"/>
            <a:r>
              <a:rPr lang="ru-RU" sz="1200" b="1"/>
              <a:t>данных, необходимых для осуществления обмена профайлами пользователей; данными,</a:t>
            </a:r>
          </a:p>
          <a:p>
            <a:pPr algn="ctr"/>
            <a:r>
              <a:rPr lang="ru-RU" sz="1200" b="1"/>
              <a:t>отображающими</a:t>
            </a:r>
          </a:p>
          <a:p>
            <a:pPr algn="ctr"/>
            <a:r>
              <a:rPr lang="ru-RU" sz="1200" b="1"/>
              <a:t>процесс обучения для конкретного пользователя</a:t>
            </a:r>
            <a:r>
              <a:rPr lang="en-US" sz="1200" b="1"/>
              <a:t>.</a:t>
            </a:r>
            <a:endParaRPr lang="ru-RU" sz="12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b="1"/>
              <a:t>Стандарты в сфере дистанционного обучения:</a:t>
            </a:r>
          </a:p>
        </p:txBody>
      </p:sp>
      <p:sp>
        <p:nvSpPr>
          <p:cNvPr id="268292" name="AutoShape 4"/>
          <p:cNvSpPr>
            <a:spLocks noChangeArrowheads="1"/>
          </p:cNvSpPr>
          <p:nvPr/>
        </p:nvSpPr>
        <p:spPr bwMode="auto">
          <a:xfrm>
            <a:off x="250825" y="1412875"/>
            <a:ext cx="1657350" cy="1295400"/>
          </a:xfrm>
          <a:prstGeom prst="foldedCorner">
            <a:avLst>
              <a:gd name="adj" fmla="val 12500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8293" name="Text Box 5"/>
          <p:cNvSpPr txBox="1">
            <a:spLocks noChangeArrowheads="1"/>
          </p:cNvSpPr>
          <p:nvPr/>
        </p:nvSpPr>
        <p:spPr bwMode="auto">
          <a:xfrm>
            <a:off x="250825" y="1484313"/>
            <a:ext cx="1441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/>
              <a:t>Learning Content (учебные ресурсы)</a:t>
            </a:r>
            <a:endParaRPr lang="ru-RU" sz="1000" b="1"/>
          </a:p>
        </p:txBody>
      </p:sp>
      <p:cxnSp>
        <p:nvCxnSpPr>
          <p:cNvPr id="268294" name="AutoShape 6"/>
          <p:cNvCxnSpPr>
            <a:cxnSpLocks noChangeShapeType="1"/>
          </p:cNvCxnSpPr>
          <p:nvPr/>
        </p:nvCxnSpPr>
        <p:spPr bwMode="auto">
          <a:xfrm>
            <a:off x="2124075" y="2060575"/>
            <a:ext cx="10795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68295" name="AutoShape 7"/>
          <p:cNvSpPr>
            <a:spLocks noChangeArrowheads="1"/>
          </p:cNvSpPr>
          <p:nvPr/>
        </p:nvSpPr>
        <p:spPr bwMode="auto">
          <a:xfrm>
            <a:off x="3348038" y="1412875"/>
            <a:ext cx="5795962" cy="1295400"/>
          </a:xfrm>
          <a:prstGeom prst="bracePair">
            <a:avLst>
              <a:gd name="adj" fmla="val 8333"/>
            </a:avLst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8296" name="Text Box 8"/>
          <p:cNvSpPr txBox="1">
            <a:spLocks noChangeArrowheads="1"/>
          </p:cNvSpPr>
          <p:nvPr/>
        </p:nvSpPr>
        <p:spPr bwMode="auto">
          <a:xfrm>
            <a:off x="3419475" y="1412875"/>
            <a:ext cx="55435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600" b="1"/>
              <a:t>Формализация уровня представления курса (структуры, поведения), его локализации, обмена управляющей информацией и содержимым курсов.</a:t>
            </a:r>
          </a:p>
        </p:txBody>
      </p:sp>
      <p:sp>
        <p:nvSpPr>
          <p:cNvPr id="268298" name="AutoShape 10"/>
          <p:cNvSpPr>
            <a:spLocks noChangeArrowheads="1"/>
          </p:cNvSpPr>
          <p:nvPr/>
        </p:nvSpPr>
        <p:spPr bwMode="auto">
          <a:xfrm>
            <a:off x="250825" y="3141663"/>
            <a:ext cx="1657350" cy="1295400"/>
          </a:xfrm>
          <a:prstGeom prst="foldedCorner">
            <a:avLst>
              <a:gd name="adj" fmla="val 12500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8299" name="Text Box 11"/>
          <p:cNvSpPr txBox="1">
            <a:spLocks noChangeArrowheads="1"/>
          </p:cNvSpPr>
          <p:nvPr/>
        </p:nvSpPr>
        <p:spPr bwMode="auto">
          <a:xfrm>
            <a:off x="250825" y="3213100"/>
            <a:ext cx="144145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/>
              <a:t>Management Systems (система управле-</a:t>
            </a:r>
          </a:p>
          <a:p>
            <a:pPr>
              <a:spcBef>
                <a:spcPct val="50000"/>
              </a:spcBef>
            </a:pPr>
            <a:r>
              <a:rPr lang="ru-RU" sz="1400" b="1"/>
              <a:t>ния)</a:t>
            </a:r>
            <a:endParaRPr lang="ru-RU" sz="1400"/>
          </a:p>
        </p:txBody>
      </p:sp>
      <p:cxnSp>
        <p:nvCxnSpPr>
          <p:cNvPr id="268300" name="AutoShape 12"/>
          <p:cNvCxnSpPr>
            <a:cxnSpLocks noChangeShapeType="1"/>
          </p:cNvCxnSpPr>
          <p:nvPr/>
        </p:nvCxnSpPr>
        <p:spPr bwMode="auto">
          <a:xfrm>
            <a:off x="2124075" y="3789363"/>
            <a:ext cx="10795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68301" name="AutoShape 13"/>
          <p:cNvSpPr>
            <a:spLocks noChangeArrowheads="1"/>
          </p:cNvSpPr>
          <p:nvPr/>
        </p:nvSpPr>
        <p:spPr bwMode="auto">
          <a:xfrm>
            <a:off x="3348038" y="3141663"/>
            <a:ext cx="5795962" cy="1295400"/>
          </a:xfrm>
          <a:prstGeom prst="bracePair">
            <a:avLst>
              <a:gd name="adj" fmla="val 8333"/>
            </a:avLst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8302" name="Text Box 14"/>
          <p:cNvSpPr txBox="1">
            <a:spLocks noChangeArrowheads="1"/>
          </p:cNvSpPr>
          <p:nvPr/>
        </p:nvSpPr>
        <p:spPr bwMode="auto">
          <a:xfrm>
            <a:off x="3419475" y="3286125"/>
            <a:ext cx="5543550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/>
              <a:t>Стандартизация алгоритмов, методов, моделей данных, обеспечивающих взаимодействие систем управления обучением и учебных ресурсов.</a:t>
            </a:r>
            <a:endParaRPr lang="ru-RU" b="1"/>
          </a:p>
          <a:p>
            <a:pPr>
              <a:lnSpc>
                <a:spcPct val="7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ru-RU" sz="900" b="1"/>
          </a:p>
        </p:txBody>
      </p:sp>
      <p:sp>
        <p:nvSpPr>
          <p:cNvPr id="268303" name="AutoShape 15"/>
          <p:cNvSpPr>
            <a:spLocks noChangeArrowheads="1"/>
          </p:cNvSpPr>
          <p:nvPr/>
        </p:nvSpPr>
        <p:spPr bwMode="auto">
          <a:xfrm>
            <a:off x="250825" y="4868863"/>
            <a:ext cx="1657350" cy="1295400"/>
          </a:xfrm>
          <a:prstGeom prst="foldedCorner">
            <a:avLst>
              <a:gd name="adj" fmla="val 12500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8304" name="Text Box 16"/>
          <p:cNvSpPr txBox="1">
            <a:spLocks noChangeArrowheads="1"/>
          </p:cNvSpPr>
          <p:nvPr/>
        </p:nvSpPr>
        <p:spPr bwMode="auto">
          <a:xfrm>
            <a:off x="250825" y="4940300"/>
            <a:ext cx="14414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Assessment (оценивание)</a:t>
            </a:r>
          </a:p>
        </p:txBody>
      </p:sp>
      <p:cxnSp>
        <p:nvCxnSpPr>
          <p:cNvPr id="268305" name="AutoShape 17"/>
          <p:cNvCxnSpPr>
            <a:cxnSpLocks noChangeShapeType="1"/>
          </p:cNvCxnSpPr>
          <p:nvPr/>
        </p:nvCxnSpPr>
        <p:spPr bwMode="auto">
          <a:xfrm>
            <a:off x="2124075" y="5516563"/>
            <a:ext cx="10795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68306" name="AutoShape 18"/>
          <p:cNvSpPr>
            <a:spLocks noChangeArrowheads="1"/>
          </p:cNvSpPr>
          <p:nvPr/>
        </p:nvSpPr>
        <p:spPr bwMode="auto">
          <a:xfrm>
            <a:off x="3348038" y="4868863"/>
            <a:ext cx="5795962" cy="1295400"/>
          </a:xfrm>
          <a:prstGeom prst="bracePair">
            <a:avLst>
              <a:gd name="adj" fmla="val 8333"/>
            </a:avLst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8307" name="Text Box 19"/>
          <p:cNvSpPr txBox="1">
            <a:spLocks noChangeArrowheads="1"/>
          </p:cNvSpPr>
          <p:nvPr/>
        </p:nvSpPr>
        <p:spPr bwMode="auto">
          <a:xfrm>
            <a:off x="3419475" y="4870450"/>
            <a:ext cx="554355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400"/>
              <a:t>Формализация представления результатов тестирования или сертификации, обмена тестовыми заданиями, а также организации самого процесса оценивания</a:t>
            </a:r>
          </a:p>
          <a:p>
            <a:pPr algn="ctr"/>
            <a:r>
              <a:rPr lang="ru-RU" sz="1400"/>
              <a:t>(алгоритмы подсчета баллов, алгоритмы адаптивного тестирования и т.п.)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Модели ДО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Первая модель</a:t>
            </a:r>
            <a:endParaRPr lang="ru-RU" dirty="0"/>
          </a:p>
        </p:txBody>
      </p:sp>
      <p:sp>
        <p:nvSpPr>
          <p:cNvPr id="22528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/>
              <a:t>Эта модель была заложена в 19 веке и оставалась такой до 60-х годов 20 – го века. Модель представляла собой: передачу знаний обучающемуся от преподавателя с помощью материалов печатного характера, радио или телевизионных передач.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Вторая модель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Вторая модель была предложена в 60-е годы. Теперь вместе с печатными материалами, радио и телепередачами стали внедряться аудио и видео кассеты. Но оставался главный недостаток – связь была односторонней, конечно, за редким исключением происходили консультации по телефону или почте, но этого было недостаточно.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ДО как глобальное явление</a:t>
            </a:r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Около 1000 центров дистанционного образования во всем мире</a:t>
            </a:r>
          </a:p>
          <a:p>
            <a:r>
              <a:rPr lang="ru-RU" smtClean="0"/>
              <a:t>15 миллионов студентов (13-14% от общего числа)</a:t>
            </a:r>
          </a:p>
          <a:p>
            <a:r>
              <a:rPr lang="ru-RU" smtClean="0"/>
              <a:t>Содействие развитию ДО определено как приоритетная задача в статье 126 Маастрихтского договора — учредительного договора Европейского союза </a:t>
            </a:r>
          </a:p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Третья модель</a:t>
            </a:r>
            <a:endParaRPr lang="ru-RU" dirty="0"/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Третья модель, основанная в 1985 году, начала использовать новейшие технологии, например компьютер, который открывал возможность связываться с компакт – дисками, электронной почтой и т.д.  При такой модели педагог отвечал в первую очередь за координацию процесса доставки информации студентам. Теперь стала возможным уже двусторонняя связь.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Четвертая модель</a:t>
            </a:r>
            <a:endParaRPr lang="ru-RU" dirty="0"/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Эта модель очень схожа с третьей. Но доработана при участии компьютерной технологии обеспечивающих высокую скорость передачи информации, что улучшило синхронизацию взаимодействия преподавателя и обучающегося.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Варианты организации дистанционного образования: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319088" lvl="1" indent="-3190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540" dirty="0" smtClean="0"/>
              <a:t>образование по типу экстерната; </a:t>
            </a:r>
          </a:p>
          <a:p>
            <a:pPr marL="319088" lvl="1" indent="-3190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540" dirty="0" smtClean="0"/>
              <a:t>университетское образование; </a:t>
            </a:r>
          </a:p>
          <a:p>
            <a:pPr marL="319088" lvl="1" indent="-3190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540" dirty="0" smtClean="0"/>
              <a:t>образование на основе одновременного взаимодействия в сети нескольких учебных заведений; </a:t>
            </a:r>
          </a:p>
          <a:p>
            <a:pPr marL="319088" lvl="1" indent="-3190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540" dirty="0" smtClean="0"/>
              <a:t>организация автономных образовательных учреждений, специализирующихся на различных формах дистанционного образования; </a:t>
            </a:r>
          </a:p>
          <a:p>
            <a:pPr marL="319088" lvl="1" indent="-3190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540" dirty="0" smtClean="0"/>
              <a:t>локальное образование на основе автономных обучающих систем; </a:t>
            </a:r>
          </a:p>
          <a:p>
            <a:pPr marL="319088" lvl="1" indent="-319088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540" dirty="0" smtClean="0"/>
              <a:t>дистанционное образование, интегрированное с традиционными способами, или, иначе, дистанционная поддержка образовательного процесса.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54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Современная классификация моделей организации ДО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модель асинхронного дистанционного обучения;</a:t>
            </a:r>
          </a:p>
          <a:p>
            <a:r>
              <a:rPr lang="ru-RU" dirty="0" smtClean="0"/>
              <a:t>модель синхронного дистанционного обучения;</a:t>
            </a:r>
          </a:p>
          <a:p>
            <a:r>
              <a:rPr lang="ru-RU" dirty="0" smtClean="0"/>
              <a:t>смешанная</a:t>
            </a:r>
            <a:r>
              <a:rPr lang="en-US" dirty="0" smtClean="0"/>
              <a:t> </a:t>
            </a:r>
            <a:r>
              <a:rPr lang="ru-RU" dirty="0" smtClean="0"/>
              <a:t>модель;</a:t>
            </a:r>
          </a:p>
          <a:p>
            <a:r>
              <a:rPr lang="ru-RU" dirty="0" smtClean="0"/>
              <a:t>сетевая смешанная модель;</a:t>
            </a:r>
          </a:p>
          <a:p>
            <a:r>
              <a:rPr lang="ru-RU" dirty="0" smtClean="0"/>
              <a:t>распределенная смешанная модель;</a:t>
            </a:r>
          </a:p>
          <a:p>
            <a:r>
              <a:rPr lang="ru-RU" dirty="0" smtClean="0"/>
              <a:t>модель </a:t>
            </a:r>
            <a:r>
              <a:rPr lang="ru-RU" dirty="0" err="1" smtClean="0"/>
              <a:t>полнообъемного</a:t>
            </a:r>
            <a:r>
              <a:rPr lang="ru-RU" dirty="0" smtClean="0"/>
              <a:t> дистанционного обучения.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/>
              <a:t>М</a:t>
            </a:r>
            <a:r>
              <a:rPr lang="ru-RU" sz="3200" b="1" smtClean="0">
                <a:cs typeface="Times New Roman" pitchFamily="18" charset="0"/>
              </a:rPr>
              <a:t>одель асинхронного дистанционного обучения</a:t>
            </a:r>
            <a:endParaRPr lang="ru-RU" sz="3200" b="1"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 модель </a:t>
            </a:r>
            <a:r>
              <a:rPr lang="ru-RU" dirty="0" smtClean="0">
                <a:cs typeface="Times New Roman" pitchFamily="18" charset="0"/>
              </a:rPr>
              <a:t>дистанционного обучения, при которой образовательная коммуникация между участниками учебного процесса осуществляется</a:t>
            </a:r>
            <a:r>
              <a:rPr lang="ru-RU" dirty="0" smtClean="0"/>
              <a:t> асинхронно</a:t>
            </a:r>
            <a:r>
              <a:rPr lang="ru-RU" dirty="0" smtClean="0">
                <a:cs typeface="Times New Roman" pitchFamily="18" charset="0"/>
              </a:rPr>
              <a:t>, посредством обычной или электронной почты или через web-сайт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i="1" smtClean="0"/>
              <a:t>Т</a:t>
            </a:r>
            <a:r>
              <a:rPr lang="ru-RU" b="1" i="1" smtClean="0">
                <a:cs typeface="Times New Roman" pitchFamily="18" charset="0"/>
              </a:rPr>
              <a:t>ехнологией доставки</a:t>
            </a:r>
            <a:r>
              <a:rPr lang="ru-RU" b="1" smtClean="0">
                <a:cs typeface="Times New Roman" pitchFamily="18" charset="0"/>
              </a:rPr>
              <a:t> </a:t>
            </a:r>
            <a:r>
              <a:rPr lang="ru-RU" b="1" i="1" smtClean="0">
                <a:cs typeface="Times New Roman" pitchFamily="18" charset="0"/>
              </a:rPr>
              <a:t>знаний</a:t>
            </a:r>
            <a:r>
              <a:rPr lang="ru-RU" smtClean="0">
                <a:cs typeface="Times New Roman" pitchFamily="18" charset="0"/>
              </a:rPr>
              <a:t> в асинхронной модели является </a:t>
            </a:r>
            <a:r>
              <a:rPr lang="ru-RU" i="1" smtClean="0">
                <a:cs typeface="Times New Roman" pitchFamily="18" charset="0"/>
              </a:rPr>
              <a:t>кейс-технология</a:t>
            </a:r>
            <a:r>
              <a:rPr lang="ru-RU" i="1" smtClean="0"/>
              <a:t>.</a:t>
            </a:r>
          </a:p>
          <a:p>
            <a:endParaRPr lang="ru-RU" i="1" smtClean="0"/>
          </a:p>
          <a:p>
            <a:r>
              <a:rPr lang="ru-RU" b="1" i="1" smtClean="0">
                <a:cs typeface="Times New Roman" pitchFamily="18" charset="0"/>
              </a:rPr>
              <a:t>Интернет</a:t>
            </a:r>
            <a:r>
              <a:rPr lang="ru-RU" smtClean="0">
                <a:cs typeface="Times New Roman" pitchFamily="18" charset="0"/>
              </a:rPr>
              <a:t> используется как средство асинхронной коммуникации (для пересылки контрольных</a:t>
            </a:r>
            <a:r>
              <a:rPr lang="ru-RU" smtClean="0"/>
              <a:t>, курсовых</a:t>
            </a:r>
            <a:r>
              <a:rPr lang="ru-RU" smtClean="0">
                <a:cs typeface="Times New Roman" pitchFamily="18" charset="0"/>
              </a:rPr>
              <a:t> работ и рецензий на них, учебно-административного документооборота) и как средство доступа к электронным образовательным ресурсам</a:t>
            </a:r>
            <a:r>
              <a:rPr lang="ru-RU" smtClean="0"/>
              <a:t>. 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Качество образования в асинхронной модели. 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/>
              <a:t>обеспечивается применением специальных образовательных технологий разработки комплектов интерактивных учебно-методических материалов (кейсов) и качеством и регулярностью коммуникации с преподавателями-консультантами (тьюторами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Синхронное дистанционное обучение </a:t>
            </a:r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- модель дистанционного обучения, при которой существенным и необходимым элементом учебного процесса являются занятия, осуществляемые на основе синхронной двухсторонней образовательной коммуникации на расстоянии между студентом (студентами) и преподавателем.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800" b="1" dirty="0" smtClean="0"/>
              <a:t>Т</a:t>
            </a:r>
            <a:r>
              <a:rPr lang="ru-RU" sz="2800" b="1" dirty="0" smtClean="0">
                <a:cs typeface="Times New Roman" pitchFamily="18" charset="0"/>
              </a:rPr>
              <a:t>ехнологией доставки</a:t>
            </a:r>
            <a:r>
              <a:rPr lang="ru-RU" sz="2800" dirty="0" smtClean="0">
                <a:cs typeface="Times New Roman" pitchFamily="18" charset="0"/>
              </a:rPr>
              <a:t> (коммуникации) в синхронной модели явля</a:t>
            </a:r>
            <a:r>
              <a:rPr lang="ru-RU" sz="2800" dirty="0" smtClean="0"/>
              <a:t>ется</a:t>
            </a:r>
            <a:r>
              <a:rPr lang="ru-RU" sz="2800" dirty="0" smtClean="0">
                <a:cs typeface="Times New Roman" pitchFamily="18" charset="0"/>
              </a:rPr>
              <a:t> прямая телевизионная трансляция с применением спутникового или кабельного телевидения.</a:t>
            </a:r>
          </a:p>
          <a:p>
            <a:r>
              <a:rPr lang="ru-RU" sz="2800" b="1" dirty="0" smtClean="0">
                <a:cs typeface="Times New Roman" pitchFamily="18" charset="0"/>
              </a:rPr>
              <a:t>Обратная связь</a:t>
            </a:r>
            <a:r>
              <a:rPr lang="ru-RU" sz="2800" dirty="0" smtClean="0">
                <a:cs typeface="Times New Roman" pitchFamily="18" charset="0"/>
              </a:rPr>
              <a:t> удаленной аудитории с лектором (экзаменатором) обеспечивалась с помощью телефонной </a:t>
            </a:r>
            <a:r>
              <a:rPr lang="ru-RU" sz="2800" dirty="0" smtClean="0"/>
              <a:t>конференц</a:t>
            </a:r>
            <a:r>
              <a:rPr lang="ru-RU" sz="2800" dirty="0" smtClean="0">
                <a:cs typeface="Times New Roman" pitchFamily="18" charset="0"/>
              </a:rPr>
              <a:t>связи.</a:t>
            </a:r>
          </a:p>
          <a:p>
            <a:r>
              <a:rPr lang="ru-RU" sz="2800" dirty="0" smtClean="0">
                <a:cs typeface="Times New Roman" pitchFamily="18" charset="0"/>
              </a:rPr>
              <a:t>В настоящее время телевизионные технологии вытесняются технологиями двухсторонних </a:t>
            </a:r>
            <a:r>
              <a:rPr lang="ru-RU" sz="2800" i="1" dirty="0" smtClean="0">
                <a:cs typeface="Times New Roman" pitchFamily="18" charset="0"/>
              </a:rPr>
              <a:t>видеоконференций через Интернет</a:t>
            </a:r>
            <a:r>
              <a:rPr lang="ru-RU" sz="2800" dirty="0" smtClean="0">
                <a:cs typeface="Times New Roman" pitchFamily="18" charset="0"/>
              </a:rPr>
              <a:t>.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Качество образования</a:t>
            </a:r>
            <a:br>
              <a:rPr lang="ru-RU" dirty="0" smtClean="0"/>
            </a:br>
            <a:r>
              <a:rPr lang="ru-RU" dirty="0" smtClean="0"/>
              <a:t>в синхронной модели</a:t>
            </a:r>
            <a:endParaRPr lang="ru-RU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Обеспечивается применением высоких технологий интерактивной (двухсторонней или многосторонней) </a:t>
            </a:r>
            <a:r>
              <a:rPr lang="ru-RU" dirty="0" err="1" smtClean="0"/>
              <a:t>телевидеокоммуникации</a:t>
            </a:r>
            <a:r>
              <a:rPr lang="ru-RU" dirty="0" smtClean="0"/>
              <a:t>, требующей специально оборудованных центральных студий в головном учреждении и удаленных аудиторий в филиалах (представительствах, центрах дистанционного обучения).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Развитие дистанционного образования в мире</a:t>
            </a:r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600" dirty="0" smtClean="0"/>
              <a:t>В мире за период 1900—1960 гг.  было создано 79 вузов, занимающихся подготовкой по нетрадиционным технологиям, за 1960-1970 гг. — 70, за 1970-1980 гг. - 187, а только за 1980—1995 гг. — 700.</a:t>
            </a:r>
          </a:p>
          <a:p>
            <a:r>
              <a:rPr lang="ru-RU" sz="2600" dirty="0" smtClean="0"/>
              <a:t>Происходит процесс интернационализации образования не только по содержанию, но и по методикам обучения и организационным формам. </a:t>
            </a:r>
          </a:p>
          <a:p>
            <a:endParaRPr lang="ru-RU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i="1" smtClean="0">
                <a:cs typeface="Times New Roman" pitchFamily="18" charset="0"/>
              </a:rPr>
              <a:t>Синхронную модель </a:t>
            </a:r>
            <a:r>
              <a:rPr lang="ru-RU" smtClean="0">
                <a:cs typeface="Times New Roman" pitchFamily="18" charset="0"/>
              </a:rPr>
              <a:t>называют также</a:t>
            </a:r>
            <a:r>
              <a:rPr lang="ru-RU" i="1" smtClean="0">
                <a:cs typeface="Times New Roman" pitchFamily="18" charset="0"/>
              </a:rPr>
              <a:t> групповой, </a:t>
            </a:r>
            <a:r>
              <a:rPr lang="ru-RU" smtClean="0">
                <a:cs typeface="Times New Roman" pitchFamily="18" charset="0"/>
              </a:rPr>
              <a:t>поскольку дистанционные занятия проводятся в виде групповых аудиторных лекций в удаленных аудиториях, или, </a:t>
            </a:r>
            <a:r>
              <a:rPr lang="ru-RU" i="1" smtClean="0">
                <a:cs typeface="Times New Roman" pitchFamily="18" charset="0"/>
              </a:rPr>
              <a:t>моделью удаленных </a:t>
            </a:r>
            <a:r>
              <a:rPr lang="ru-RU" smtClean="0">
                <a:cs typeface="Times New Roman" pitchFamily="18" charset="0"/>
              </a:rPr>
              <a:t>или </a:t>
            </a:r>
            <a:r>
              <a:rPr lang="ru-RU" i="1" smtClean="0">
                <a:cs typeface="Times New Roman" pitchFamily="18" charset="0"/>
              </a:rPr>
              <a:t>распределенных аудиторий</a:t>
            </a:r>
            <a:r>
              <a:rPr lang="ru-RU" smtClean="0">
                <a:cs typeface="Times New Roman" pitchFamily="18" charset="0"/>
              </a:rPr>
              <a:t>.</a:t>
            </a:r>
            <a:endParaRPr lang="ru-RU" smtClean="0"/>
          </a:p>
          <a:p>
            <a:r>
              <a:rPr lang="ru-RU" i="1" smtClean="0"/>
              <a:t>Синхронная м</a:t>
            </a:r>
            <a:r>
              <a:rPr lang="ru-RU" i="1" smtClean="0">
                <a:cs typeface="Times New Roman" pitchFamily="18" charset="0"/>
              </a:rPr>
              <a:t>одель</a:t>
            </a:r>
            <a:r>
              <a:rPr lang="ru-RU" smtClean="0">
                <a:cs typeface="Times New Roman" pitchFamily="18" charset="0"/>
              </a:rPr>
              <a:t> по существу является разновидностью очного или очно-заочного обучения</a:t>
            </a:r>
            <a:r>
              <a:rPr lang="ru-RU" smtClean="0"/>
              <a:t>, </a:t>
            </a:r>
            <a:r>
              <a:rPr lang="ru-RU" smtClean="0">
                <a:cs typeface="Times New Roman" pitchFamily="18" charset="0"/>
              </a:rPr>
              <a:t>базиру</a:t>
            </a:r>
            <a:r>
              <a:rPr lang="ru-RU" smtClean="0"/>
              <a:t>ющегося </a:t>
            </a:r>
            <a:r>
              <a:rPr lang="ru-RU" smtClean="0">
                <a:cs typeface="Times New Roman" pitchFamily="18" charset="0"/>
              </a:rPr>
              <a:t>на современных средст</a:t>
            </a:r>
            <a:r>
              <a:rPr lang="ru-RU" smtClean="0"/>
              <a:t>вах </a:t>
            </a:r>
            <a:r>
              <a:rPr lang="ru-RU" smtClean="0">
                <a:cs typeface="Times New Roman" pitchFamily="18" charset="0"/>
              </a:rPr>
              <a:t>и технолог</a:t>
            </a:r>
            <a:r>
              <a:rPr lang="ru-RU" smtClean="0"/>
              <a:t>иях</a:t>
            </a:r>
            <a:r>
              <a:rPr lang="ru-RU" smtClean="0">
                <a:cs typeface="Times New Roman" pitchFamily="18" charset="0"/>
              </a:rPr>
              <a:t> интерактивной телекоммуникации. </a:t>
            </a:r>
            <a:endParaRPr lang="ru-RU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Смешанная модель дистанционного обучения</a:t>
            </a:r>
            <a:endParaRPr lang="ru-RU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основана на сочетании асинхронной индивидуальной и синхронной групповой образовательной коммуникации.</a:t>
            </a:r>
          </a:p>
          <a:p>
            <a:r>
              <a:rPr lang="ru-RU" dirty="0" smtClean="0"/>
              <a:t>Реализуется в двух разновидностях:</a:t>
            </a:r>
          </a:p>
          <a:p>
            <a:r>
              <a:rPr lang="ru-RU" dirty="0" smtClean="0"/>
              <a:t>сетевая и распределенная</a:t>
            </a:r>
          </a:p>
          <a:p>
            <a:r>
              <a:rPr lang="ru-RU" dirty="0" smtClean="0"/>
              <a:t>смешанные модели.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Сетевая смешанная модель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представляет собой модификацию асинхронной модели</a:t>
            </a:r>
            <a:r>
              <a:rPr lang="en-US" dirty="0" smtClean="0"/>
              <a:t>;</a:t>
            </a:r>
            <a:r>
              <a:rPr lang="ru-RU" dirty="0" smtClean="0"/>
              <a:t> отличается от асинхронной модели широким использованием виртуальных образовательных ресурсов головного учреждения, доступных студентам преимущественно </a:t>
            </a:r>
            <a:r>
              <a:rPr lang="ru-RU" dirty="0" err="1" smtClean="0"/>
              <a:t>on-line</a:t>
            </a:r>
            <a:r>
              <a:rPr lang="ru-RU" dirty="0" smtClean="0"/>
              <a:t> (синхронно), и проведением, синхронных виртуальных занятий: </a:t>
            </a:r>
            <a:r>
              <a:rPr lang="ru-RU" dirty="0" err="1" smtClean="0"/>
              <a:t>тьюториалов</a:t>
            </a:r>
            <a:r>
              <a:rPr lang="ru-RU" dirty="0" smtClean="0"/>
              <a:t>, семинаров</a:t>
            </a:r>
            <a:r>
              <a:rPr lang="en-US" dirty="0" smtClean="0"/>
              <a:t> </a:t>
            </a:r>
            <a:r>
              <a:rPr lang="ru-RU" dirty="0" smtClean="0"/>
              <a:t>в формате видеоконференций, </a:t>
            </a:r>
            <a:r>
              <a:rPr lang="en-US" dirty="0" smtClean="0"/>
              <a:t>web-</a:t>
            </a:r>
            <a:r>
              <a:rPr lang="ru-RU" dirty="0" smtClean="0"/>
              <a:t>форумов, чатов.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Распределенная смешанная модель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/>
              <a:t>- основана на применении асинхронной дистанционной образовательной коммуникации и индивидуального или группового доступа к удаленным образовательным ресурсам головного учреждения (через Интернет) и (или) филиала (через Интранет).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Полнообъемное дистанционное обучение</a:t>
            </a:r>
            <a:endParaRPr lang="ru-RU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-</a:t>
            </a:r>
            <a:r>
              <a:rPr lang="ru-RU" dirty="0" smtClean="0"/>
              <a:t>технологии, определяющие реализацию для обучающихся образовательных программ в объеме не менее 70% объема часов учебного плана; при этом посредством дистанционных образовательных технологий для образовательных программ высшего и среднего профессионального образования реализуется не менее 80% объема часов общих гуманитарных и социально-экономических, математических и общих естественнонаучных дисциплин.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800" dirty="0" smtClean="0"/>
              <a:t>Для реализации </a:t>
            </a:r>
            <a:r>
              <a:rPr lang="ru-RU" sz="2800" dirty="0" err="1" smtClean="0"/>
              <a:t>полнообъемного</a:t>
            </a:r>
            <a:r>
              <a:rPr lang="ru-RU" sz="2800" dirty="0" smtClean="0"/>
              <a:t> дистанционного обучения могут использоваться различные модели организации дистанционного обучения или их комбинации.</a:t>
            </a:r>
            <a:br>
              <a:rPr lang="ru-RU" sz="2800" dirty="0" smtClean="0"/>
            </a:br>
            <a:r>
              <a:rPr lang="ru-RU" sz="2800" dirty="0" smtClean="0"/>
              <a:t>Например, для организации самостоятельной работы студентов – асинхронная модель</a:t>
            </a:r>
            <a:r>
              <a:rPr lang="en-US" sz="2800" dirty="0" smtClean="0"/>
              <a:t>;</a:t>
            </a:r>
            <a:r>
              <a:rPr lang="ru-RU" sz="2800" dirty="0" smtClean="0"/>
              <a:t> для лекций и контроля знаний - синхронная модель, для лабораторных практикумов – смешанная сетевая модель.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ДО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Участники процесса ДО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20" y="1589567"/>
            <a:ext cx="421008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ru-RU" sz="2800" dirty="0" smtClean="0">
                <a:effectLst/>
              </a:rPr>
              <a:t>Заказчики системы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ru-RU" sz="2800" dirty="0" smtClean="0">
                <a:effectLst/>
              </a:rPr>
              <a:t>Преподаватели-консультанты и авторы курсов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ru-RU" sz="2800" dirty="0" smtClean="0">
                <a:effectLst/>
              </a:rPr>
              <a:t>Дизайнер курсов (специалист по разработке курсов)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ru-RU" sz="2800" dirty="0" smtClean="0">
                <a:effectLst/>
              </a:rPr>
              <a:t>Координаторы работы системы в целом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ru-RU" sz="2800" dirty="0" smtClean="0">
                <a:effectLst/>
              </a:rPr>
              <a:t>Преподаватели координаторы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ru-RU" sz="2800" dirty="0" err="1" smtClean="0">
                <a:effectLst/>
              </a:rPr>
              <a:t>Тьютор</a:t>
            </a:r>
            <a:r>
              <a:rPr lang="ru-RU" sz="2800" dirty="0" smtClean="0">
                <a:effectLst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ru-RU" sz="2800" dirty="0" smtClean="0">
                <a:effectLst/>
              </a:rPr>
              <a:t>Обучаемые</a:t>
            </a:r>
          </a:p>
        </p:txBody>
      </p:sp>
      <p:pic>
        <p:nvPicPr>
          <p:cNvPr id="6" name="Picture 4" descr="sd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5050" y="2289518"/>
            <a:ext cx="3886200" cy="3171139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Функции тьютора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642350" cy="47767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Основные</a:t>
            </a:r>
          </a:p>
          <a:p>
            <a:pPr eaLnBrk="1" hangingPunct="1">
              <a:buSzTx/>
              <a:buFont typeface="Wingdings" pitchFamily="2" charset="2"/>
              <a:buBlip>
                <a:blip r:embed="rId2"/>
              </a:buBlip>
              <a:defRPr/>
            </a:pPr>
            <a:r>
              <a:rPr lang="ru-RU" sz="2800" dirty="0" smtClean="0">
                <a:effectLst/>
              </a:rPr>
              <a:t>Формирование групп участников процесса дистанционного обучения</a:t>
            </a:r>
          </a:p>
          <a:p>
            <a:pPr eaLnBrk="1" hangingPunct="1">
              <a:buSzTx/>
              <a:buFont typeface="Wingdings" pitchFamily="2" charset="2"/>
              <a:buBlip>
                <a:blip r:embed="rId2"/>
              </a:buBlip>
              <a:defRPr/>
            </a:pPr>
            <a:r>
              <a:rPr lang="ru-RU" sz="2800" dirty="0" smtClean="0">
                <a:effectLst/>
              </a:rPr>
              <a:t>интегрирование различных видов деятельности в рамках дистанционного обучения</a:t>
            </a:r>
          </a:p>
          <a:p>
            <a:pPr eaLnBrk="1" hangingPunct="1">
              <a:buSzTx/>
              <a:buFont typeface="Wingdings" pitchFamily="2" charset="2"/>
              <a:buBlip>
                <a:blip r:embed="rId2"/>
              </a:buBlip>
              <a:defRPr/>
            </a:pPr>
            <a:r>
              <a:rPr lang="ru-RU" sz="2800" dirty="0" smtClean="0">
                <a:effectLst/>
              </a:rPr>
              <a:t>организация взаимодействия участников системы дистанционного обучения</a:t>
            </a:r>
          </a:p>
          <a:p>
            <a:pPr eaLnBrk="1" hangingPunct="1">
              <a:buSzTx/>
              <a:buFont typeface="Wingdings" pitchFamily="2" charset="2"/>
              <a:buBlip>
                <a:blip r:embed="rId2"/>
              </a:buBlip>
              <a:defRPr/>
            </a:pPr>
            <a:r>
              <a:rPr lang="ru-RU" sz="2800" dirty="0" smtClean="0">
                <a:effectLst/>
              </a:rPr>
              <a:t>разработка электронных методических материалов</a:t>
            </a:r>
          </a:p>
          <a:p>
            <a:pPr eaLnBrk="1" hangingPunct="1">
              <a:buSzTx/>
              <a:buFont typeface="Wingdings" pitchFamily="2" charset="2"/>
              <a:buBlip>
                <a:blip r:embed="rId2"/>
              </a:buBlip>
              <a:defRPr/>
            </a:pPr>
            <a:r>
              <a:rPr lang="ru-RU" sz="2800" dirty="0" smtClean="0">
                <a:effectLst/>
              </a:rPr>
              <a:t>организация дистанционных курсов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Функции тьютора</a:t>
            </a:r>
            <a:endParaRPr lang="ru-RU" b="1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41438"/>
            <a:ext cx="8642350" cy="51117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Дополнительные</a:t>
            </a:r>
          </a:p>
          <a:p>
            <a:pPr eaLnBrk="1" hangingPunct="1">
              <a:buSzTx/>
              <a:buFont typeface="Wingdings" pitchFamily="2" charset="2"/>
              <a:buBlip>
                <a:blip r:embed="rId2"/>
              </a:buBlip>
              <a:defRPr/>
            </a:pPr>
            <a:r>
              <a:rPr lang="ru-RU" sz="2800" smtClean="0">
                <a:effectLst/>
              </a:rPr>
              <a:t>методическая подготовка и проведение групповых занятий-практикумов </a:t>
            </a:r>
            <a:br>
              <a:rPr lang="ru-RU" sz="2800" smtClean="0">
                <a:effectLst/>
              </a:rPr>
            </a:br>
            <a:r>
              <a:rPr lang="ru-RU" sz="2800" smtClean="0">
                <a:effectLst/>
              </a:rPr>
              <a:t>(в очном и дистанционном вариантах)</a:t>
            </a:r>
          </a:p>
          <a:p>
            <a:pPr eaLnBrk="1" hangingPunct="1">
              <a:buSzTx/>
              <a:buFont typeface="Wingdings" pitchFamily="2" charset="2"/>
              <a:buBlip>
                <a:blip r:embed="rId2"/>
              </a:buBlip>
              <a:defRPr/>
            </a:pPr>
            <a:r>
              <a:rPr lang="ru-RU" sz="2800" smtClean="0">
                <a:effectLst/>
              </a:rPr>
              <a:t>помощь в выполнении аттестационных работ, их проверка и оценка</a:t>
            </a:r>
            <a:endParaRPr lang="ru-RU" sz="2800" dirty="0" smtClean="0"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Развитие </a:t>
            </a:r>
            <a:r>
              <a:rPr lang="ru-RU" dirty="0" smtClean="0"/>
              <a:t>ДО в России</a:t>
            </a:r>
            <a:endParaRPr lang="ru-RU" dirty="0"/>
          </a:p>
        </p:txBody>
      </p:sp>
      <p:sp>
        <p:nvSpPr>
          <p:cNvPr id="512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700" dirty="0" smtClean="0"/>
              <a:t>Дистанционное обучение, организованное на базе компьютерных телекоммуникаций, занимает все большее место как в </a:t>
            </a:r>
            <a:r>
              <a:rPr lang="ru-RU" sz="2700" dirty="0" smtClean="0"/>
              <a:t>российской </a:t>
            </a:r>
            <a:r>
              <a:rPr lang="ru-RU" sz="2700" dirty="0" smtClean="0"/>
              <a:t>системе образования. Практически во всех ведущих вузах России уже существуют кафедры дистанционного обучения, с 1996 года действует общегосударственная программа развития системы дистанционного обучения. </a:t>
            </a:r>
          </a:p>
          <a:p>
            <a:r>
              <a:rPr lang="ru-RU" sz="2700" dirty="0" smtClean="0"/>
              <a:t>За последние 1-2 года стали появляться различные дистанционные курсы для желающих получить среднее специальное, высшее образование. </a:t>
            </a:r>
          </a:p>
          <a:p>
            <a:endParaRPr lang="ru-RU" sz="27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Функции преподавателя в  дистанционном обучении: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Проектирование и создание курса (учебно-методических материалов)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Выбор и использование ресурсов интернета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Доставка образовательного </a:t>
            </a:r>
            <a:r>
              <a:rPr lang="ru-RU" sz="2900" dirty="0" err="1" smtClean="0"/>
              <a:t>контента</a:t>
            </a:r>
            <a:r>
              <a:rPr lang="ru-RU" sz="2900" dirty="0" smtClean="0"/>
              <a:t> 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Администрирование (управление) обучением и </a:t>
            </a:r>
            <a:r>
              <a:rPr lang="ru-RU" sz="2900" dirty="0" err="1" smtClean="0"/>
              <a:t>контентом</a:t>
            </a:r>
            <a:endParaRPr lang="ru-RU" sz="2900" dirty="0" smtClean="0"/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Хранение информации об учащихся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Контроль успеваемости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Обеспечение коммуникации в группе</a:t>
            </a:r>
          </a:p>
          <a:p>
            <a:pPr eaLnBrk="1" hangingPunct="1"/>
            <a:endParaRPr lang="ru-RU" sz="2400" dirty="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Функции преподавателя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>Планирование учебной работы</a:t>
            </a:r>
          </a:p>
          <a:p>
            <a:pPr eaLnBrk="1" hangingPunct="1">
              <a:defRPr/>
            </a:pPr>
            <a:r>
              <a:rPr lang="ru-RU" sz="2800" dirty="0" smtClean="0"/>
              <a:t>Организация учебной работы</a:t>
            </a:r>
          </a:p>
          <a:p>
            <a:pPr eaLnBrk="1" hangingPunct="1">
              <a:defRPr/>
            </a:pPr>
            <a:r>
              <a:rPr lang="ru-RU" sz="2800" dirty="0" smtClean="0"/>
              <a:t>Координирование познавательного процесса обучаемых с применением ИКТ</a:t>
            </a:r>
          </a:p>
          <a:p>
            <a:pPr eaLnBrk="1" hangingPunct="1">
              <a:defRPr/>
            </a:pPr>
            <a:r>
              <a:rPr lang="ru-RU" sz="2800" dirty="0" smtClean="0"/>
              <a:t>Корректировка преподаваемой дисциплины с применением средств разработки сетевых курсов и </a:t>
            </a:r>
            <a:r>
              <a:rPr lang="ru-RU" sz="2800" dirty="0" err="1" smtClean="0"/>
              <a:t>мультимедийных</a:t>
            </a:r>
            <a:r>
              <a:rPr lang="ru-RU" sz="2800" dirty="0" smtClean="0"/>
              <a:t> технологий</a:t>
            </a:r>
          </a:p>
          <a:p>
            <a:pPr eaLnBrk="1" hangingPunct="1">
              <a:defRPr/>
            </a:pPr>
            <a:r>
              <a:rPr lang="ru-RU" sz="2800" dirty="0" smtClean="0"/>
              <a:t>Консультирование обучаемых в режиме реального и отложенного времени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Требования к преподавателю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Способность быстро овладевать  и работать с сетевыми образовательными и коммуникативными технологиями, средствами разработки сетевых курсов;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Психологическая устойчивость и умение работать с виртуальными студентами;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/>
              <a:t>Готовность к активному обмену информацией со студентами;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Умение стимулировать и поощрять работу студентов посредством сетевых технологий и т.д.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Виды деятельности обучаемого в дистанционных курсах: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Проработка учебных материалов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Выполнение индивидуальных и групповых проектов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Подготовка зачетных работ, рефератов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Исследовательская деятельность в интернете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Общение с преподавателем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Общение с другими обучающимися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Выполнение контрольных работ, </a:t>
            </a:r>
            <a:r>
              <a:rPr lang="ru-RU" sz="2900" dirty="0" err="1" smtClean="0"/>
              <a:t>пре</a:t>
            </a:r>
            <a:r>
              <a:rPr lang="ru-RU" sz="2900" dirty="0" smtClean="0"/>
              <a:t>- и </a:t>
            </a:r>
            <a:r>
              <a:rPr lang="ru-RU" sz="2900" dirty="0" err="1" smtClean="0"/>
              <a:t>пост-тестов</a:t>
            </a:r>
            <a:endParaRPr lang="ru-RU" sz="2000" dirty="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Механизмы индивидуального и коллективного общения: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ФОРУМ – асинхронные дискуссии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ЭЛЕКТРОННАЯ ПОЧТА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БЛОГИ — </a:t>
            </a:r>
            <a:r>
              <a:rPr lang="ru-RU" sz="2900" dirty="0" err="1" smtClean="0"/>
              <a:t>интернет-дневники</a:t>
            </a:r>
            <a:r>
              <a:rPr lang="ru-RU" sz="2900" dirty="0" smtClean="0"/>
              <a:t> с развитыми средствами коллективного общения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ВИДЕО-КОНФЕРЕНЦИИ – групповое общение в реальном времени (требует специального оборудования и навыков)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 dirty="0" smtClean="0"/>
              <a:t>ЧАТ –оперативное общение в реальном времени</a:t>
            </a:r>
            <a:endParaRPr lang="ru-RU" dirty="0" smtClean="0">
              <a:latin typeface="Arial" charset="0"/>
            </a:endParaRPr>
          </a:p>
          <a:p>
            <a:pPr eaLnBrk="1" hangingPunct="1"/>
            <a:endParaRPr lang="ru-RU" sz="2000" dirty="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учебного курса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Структура </a:t>
            </a:r>
            <a:r>
              <a:rPr lang="ru-RU" sz="3200" dirty="0" smtClean="0"/>
              <a:t>электронного УМК Обязательный </a:t>
            </a:r>
            <a:r>
              <a:rPr lang="ru-RU" sz="3200" dirty="0" smtClean="0"/>
              <a:t>комплект </a:t>
            </a:r>
            <a:r>
              <a:rPr lang="ru-RU" sz="3200" dirty="0" smtClean="0"/>
              <a:t>должен состоять из: </a:t>
            </a:r>
            <a:endParaRPr lang="ru-RU" sz="3200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типовой учебной программы; </a:t>
            </a:r>
          </a:p>
          <a:p>
            <a:r>
              <a:rPr lang="ru-RU" dirty="0" smtClean="0"/>
              <a:t>рабочей учебной программы (содержание предмета, календарно-тематический план, список рекомендуемой литературы (основной и дополнительной), модульное разбиение курса, график проведения дистанционных консультаций); </a:t>
            </a:r>
          </a:p>
          <a:p>
            <a:r>
              <a:rPr lang="ru-RU" dirty="0" smtClean="0"/>
              <a:t>электронного курса лекций;</a:t>
            </a:r>
          </a:p>
          <a:p>
            <a:r>
              <a:rPr lang="ru-RU" dirty="0" smtClean="0"/>
              <a:t>материалов практических и семинарских занятий;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Структура электронного УМК Обязательный комплект должен состоять из: </a:t>
            </a:r>
            <a:endParaRPr lang="ru-RU" sz="3200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лабораторного практикума (заданий, примеров, методических указаний); </a:t>
            </a:r>
          </a:p>
          <a:p>
            <a:r>
              <a:rPr lang="ru-RU" dirty="0" smtClean="0"/>
              <a:t>заданий для СРС и СРСП; </a:t>
            </a:r>
          </a:p>
          <a:p>
            <a:r>
              <a:rPr lang="ru-RU" dirty="0" smtClean="0"/>
              <a:t>материалов по организации рубежного контроля (контрольных работ, тестовых заданий, индивидуальных заданий и др.);</a:t>
            </a:r>
          </a:p>
          <a:p>
            <a:r>
              <a:rPr lang="ru-RU" dirty="0" smtClean="0"/>
              <a:t>материалов по организации итогового контроля (тестовых экзаменационных заданий, вопросов к экзамену, билетов, экзаменационных контрольные работы).</a:t>
            </a: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Структура электронного УМК </a:t>
            </a:r>
            <a:r>
              <a:rPr lang="ru-RU" sz="3200" dirty="0" smtClean="0"/>
              <a:t>Дополнительный </a:t>
            </a:r>
            <a:r>
              <a:rPr lang="ru-RU" sz="3200" dirty="0" smtClean="0"/>
              <a:t>комплект должен состоять из: </a:t>
            </a:r>
            <a:endParaRPr lang="ru-RU" sz="3200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лабораторного практикума (заданий, примеров, методических указаний); </a:t>
            </a:r>
          </a:p>
          <a:p>
            <a:r>
              <a:rPr lang="ru-RU" dirty="0" smtClean="0"/>
              <a:t>заданий для СРС и СРСП; </a:t>
            </a:r>
          </a:p>
          <a:p>
            <a:r>
              <a:rPr lang="ru-RU" dirty="0" smtClean="0"/>
              <a:t>материалов по организации рубежного контроля (контрольных работ, тестовых заданий, индивидуальных заданий и др.);</a:t>
            </a:r>
          </a:p>
          <a:p>
            <a:r>
              <a:rPr lang="ru-RU" dirty="0" smtClean="0"/>
              <a:t>материалов по организации итогового контроля (тестовых экзаменационных заданий, вопросов к экзамену, билетов, экзаменационных контрольные работы</a:t>
            </a:r>
            <a:r>
              <a:rPr lang="ru-RU" dirty="0" smtClean="0"/>
              <a:t>).</a:t>
            </a: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Состав учебного занятия</a:t>
            </a:r>
            <a:endParaRPr lang="ru-RU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Теоретический материал должен содержать актуальную информацию по выбранному учебному курсу</a:t>
            </a:r>
            <a:r>
              <a:rPr lang="kk-KZ" dirty="0" smtClean="0"/>
              <a:t> и</a:t>
            </a:r>
            <a:r>
              <a:rPr lang="ru-RU" dirty="0" smtClean="0"/>
              <a:t> быть достаточным для самостоятельного изучения, выполнения  заданий и прохождения контроля знаний без дублирования изложения уже приобретенных знаний на предыдущих уроках. Теоретический материал должен иметь специфические дидактические средства  в виде подчеркивания или изменения цвета текста.</a:t>
            </a:r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Сравнительная характеристика ДО</a:t>
            </a:r>
            <a:endParaRPr lang="ru-RU" dirty="0"/>
          </a:p>
        </p:txBody>
      </p:sp>
      <p:sp>
        <p:nvSpPr>
          <p:cNvPr id="254980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609600" y="2438400"/>
            <a:ext cx="3886200" cy="4419600"/>
          </a:xfrm>
        </p:spPr>
        <p:txBody>
          <a:bodyPr/>
          <a:lstStyle/>
          <a:p>
            <a:r>
              <a:rPr lang="ru-RU" sz="2400" dirty="0" smtClean="0"/>
              <a:t>ДО в США и Европе начало развиваться в 60-70 гг.</a:t>
            </a:r>
          </a:p>
          <a:p>
            <a:r>
              <a:rPr lang="ru-RU" sz="2400" dirty="0" smtClean="0"/>
              <a:t>ДО представлено </a:t>
            </a:r>
            <a:r>
              <a:rPr lang="en-US" sz="2400" dirty="0" smtClean="0"/>
              <a:t>“</a:t>
            </a:r>
            <a:r>
              <a:rPr lang="ru-RU" sz="2400" dirty="0" smtClean="0"/>
              <a:t>открытыми</a:t>
            </a:r>
            <a:r>
              <a:rPr lang="en-US" sz="2400" dirty="0" smtClean="0"/>
              <a:t>”</a:t>
            </a:r>
            <a:r>
              <a:rPr lang="ru-RU" sz="2400" dirty="0" smtClean="0"/>
              <a:t> университетами, которые поддерживаются правительством</a:t>
            </a:r>
          </a:p>
          <a:p>
            <a:r>
              <a:rPr lang="ru-RU" sz="2400" dirty="0" smtClean="0"/>
              <a:t>ДО за рубежом получает большее кол-во людей</a:t>
            </a:r>
            <a:endParaRPr lang="ru-RU" sz="2400" dirty="0"/>
          </a:p>
        </p:txBody>
      </p:sp>
      <p:sp>
        <p:nvSpPr>
          <p:cNvPr id="254981" name="Rectangle 5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sz="2400" dirty="0" smtClean="0"/>
              <a:t>Широкое развитие ДО в России произошло в 90х гг.</a:t>
            </a:r>
          </a:p>
          <a:p>
            <a:r>
              <a:rPr lang="ru-RU" sz="2400" dirty="0" smtClean="0"/>
              <a:t>Небольшой спектр  направлений, по которым ведется образование с помощью ДО</a:t>
            </a:r>
          </a:p>
          <a:p>
            <a:r>
              <a:rPr lang="ru-RU" sz="2400" dirty="0" smtClean="0"/>
              <a:t>ДО в России получает сравнительно небольшое кол-во людей</a:t>
            </a:r>
            <a:endParaRPr lang="ru-RU" sz="240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Зарубежье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Россия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Состав учебного занятия</a:t>
            </a:r>
            <a:endParaRPr lang="ru-RU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 dirty="0" smtClean="0"/>
              <a:t>Примеры должны обеспечивать детальный разбор отдельных важных аспектов теоретического материала в виде выполнения упражнений, решения задач, формулировки ответов на вопросы и т.п.</a:t>
            </a:r>
          </a:p>
          <a:p>
            <a:r>
              <a:rPr lang="ru-RU" sz="2400" dirty="0" smtClean="0"/>
              <a:t>Задания должны быть направлены на выявление внутренних связей изучаемых объектов, процессов и явлений, на исследование их функциональных характеристик при различных внешних воздействиях и на приобретение практических навыков выполнения упражнений и решения задач. Формулировки заданий должны сопровождаться пояснениями порядка выполняемых действий, а также требованиями к ожидаемым результатам и форме их представления.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Состав учебного занятия</a:t>
            </a:r>
            <a:endParaRPr lang="ru-RU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Вопросы-ответы должны быть направлены на усвоение знаний и приобретение навыков выполнения практических работ. В целях активизации познавательной деятельности обучаемого вопросы должны варьироваться по уровню сложности, характеру и формам представления ответов. Средства ввода ответа должны быть простыми. Обучаемый должен иметь возможность отвечать на вопросы, а не думать о технике его ввода. Обучаемый должен иметь механизм подтверждения правильности ответа.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Состав учебного занятия</a:t>
            </a:r>
            <a:endParaRPr lang="ru-RU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000" dirty="0" smtClean="0"/>
              <a:t>Тесты должны содержать вопросы и варианты ответов на них. </a:t>
            </a:r>
            <a:r>
              <a:rPr lang="kk-KZ" sz="2000" dirty="0" smtClean="0"/>
              <a:t>Содержание тестовых заданий должно полностью соответствовать стандарту образования. Констатирующие части вопроса и правильного варианта ответа не допускают неоднозначных толкований. Неправильные варианты ответов должны содержать только типичные ошибки или правдоподобные варианты. Текст вопроса и правильного варианта ответа задания составляется грамотно (не допускаются различного рода ошибки, научная терминология используется корректно). В тексте вопроса и правильного варианта ответа должны отсутствовать логические,  смысловые или другие неточности. Информация,  содержащаяся в вопросе тестового задания, должна быть достаточной, но не избыточной для решения тестового задания. </a:t>
            </a:r>
            <a:endParaRPr lang="ru-RU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Состав учебного занятия</a:t>
            </a:r>
            <a:endParaRPr lang="ru-RU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Справочник должен содержать текстовые, табличные, графические и другие учебно-методические сведения, касающиеся учебного материала, а также правила или указания по выполнению упражнений, решению задач или проведению эксперимента, подготовке курсовых, дипломных или других  работ.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Состав учебного занятия</a:t>
            </a:r>
            <a:endParaRPr lang="ru-RU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Графика, аудио и видео предназначены для представления дополнительных дидактических материалов, которые необходимы для раскрытия и демонстрации наиболее важных сторон и состояний объектов, процессов и явлений, изучаемых в учебном курсе.</a:t>
            </a:r>
          </a:p>
          <a:p>
            <a:r>
              <a:rPr lang="ru-RU" dirty="0" smtClean="0"/>
              <a:t>Тезаурус должен содержать словарь терминов и сокращений, касающихся предметной области ЭУИ. </a:t>
            </a: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Мультимедиа в дистанционных курсах: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dirty="0" smtClean="0"/>
              <a:t>Текст и гипертекст: учебные и справочные материалы, энциклопедии и словари, задания, тесты и т.д.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dirty="0" smtClean="0"/>
              <a:t>Графика : векторные и растровые изображения 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dirty="0" smtClean="0"/>
              <a:t>Анимация с описанием: демонстрация движения объектов, моделирование взаимосвязей и пр.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dirty="0" smtClean="0"/>
              <a:t>Аудио: фразы, диалоги персонажей, звуковое сопровождение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dirty="0" smtClean="0"/>
              <a:t>Видео: видеозаписи лекций, фрагменты конференций, учебные фильмы, и пр.</a:t>
            </a:r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dirty="0" smtClean="0"/>
              <a:t>Виртуальная реальность: интерактивные тренажеры, симуляторы, ролевые игры</a:t>
            </a:r>
          </a:p>
          <a:p>
            <a:pPr eaLnBrk="1" hangingPunct="1"/>
            <a:endParaRPr lang="ru-RU" sz="2600" dirty="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Нормативное обеспечение ДО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Нормативное обеспечение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785225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«Концепции создания и развития единой системы дистанционного образования в России»</a:t>
            </a:r>
          </a:p>
          <a:p>
            <a:pPr lvl="1" algn="r" eaLnBrk="1" hangingPunct="1">
              <a:lnSpc>
                <a:spcPct val="90000"/>
              </a:lnSpc>
              <a:defRPr/>
            </a:pPr>
            <a:r>
              <a:rPr lang="ru-RU" sz="2000" smtClean="0"/>
              <a:t>УТВЕРЖДЕНА постановлением Государственного Комитета Российской Федерации по высшему образованию от 31 мая 1995 г. № 6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«О внесении изменений и дополнений в закон Российской Федерации «Об образовании» и Федеральный закон «О высшем и послевузовском </a:t>
            </a:r>
            <a:br>
              <a:rPr lang="ru-RU" sz="2400" smtClean="0"/>
            </a:br>
            <a:r>
              <a:rPr lang="ru-RU" sz="2400" smtClean="0"/>
              <a:t>профессиональном образовании»</a:t>
            </a:r>
          </a:p>
          <a:p>
            <a:pPr lvl="1" algn="r" eaLnBrk="1" hangingPunct="1">
              <a:lnSpc>
                <a:spcPct val="90000"/>
              </a:lnSpc>
              <a:defRPr/>
            </a:pPr>
            <a:r>
              <a:rPr lang="ru-RU" sz="2000" i="1" smtClean="0"/>
              <a:t>Принят Государственной Думой 25 декабря 2002 года</a:t>
            </a:r>
            <a:br>
              <a:rPr lang="ru-RU" sz="2000" i="1" smtClean="0"/>
            </a:br>
            <a:r>
              <a:rPr lang="ru-RU" sz="2000" i="1" smtClean="0"/>
              <a:t>Одобрен Советом </a:t>
            </a:r>
            <a:br>
              <a:rPr lang="ru-RU" sz="2000" i="1" smtClean="0"/>
            </a:br>
            <a:r>
              <a:rPr lang="ru-RU" sz="2000" i="1" smtClean="0"/>
              <a:t>Федерации 27 декабря 2002 года</a:t>
            </a:r>
            <a:endParaRPr lang="ru-RU" sz="20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zh-CN" sz="2400" smtClean="0"/>
              <a:t>«Порядок </a:t>
            </a:r>
            <a:r>
              <a:rPr lang="ru-RU" sz="2400" smtClean="0"/>
              <a:t>использования дистанционных образовательных технологий»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Нормативное обеспечение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435975" cy="5257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zh-CN" dirty="0" smtClean="0"/>
              <a:t>с 27 августа 2005 г. вступил в силу</a:t>
            </a:r>
            <a:endParaRPr lang="ru-RU" altLang="zh-CN" b="1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zh-CN" sz="2800" b="1" dirty="0" smtClean="0"/>
              <a:t>приказ</a:t>
            </a:r>
            <a:r>
              <a:rPr lang="ru-RU" altLang="zh-CN" sz="2800" dirty="0" smtClean="0"/>
              <a:t> Министерства образования и науки Российской  Федерации</a:t>
            </a:r>
            <a:r>
              <a:rPr lang="ru-RU" altLang="zh-CN" dirty="0" smtClean="0"/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altLang="zh-CN" b="1" dirty="0" smtClean="0"/>
              <a:t>«Об использовании дистанционных образовательных технологий»</a:t>
            </a:r>
            <a:r>
              <a:rPr lang="ru-RU" altLang="zh-CN" dirty="0" smtClean="0"/>
              <a:t/>
            </a:r>
            <a:br>
              <a:rPr lang="ru-RU" altLang="zh-CN" dirty="0" smtClean="0"/>
            </a:br>
            <a:r>
              <a:rPr lang="ru-RU" altLang="zh-CN" sz="2800" dirty="0" smtClean="0"/>
              <a:t>в котором определен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altLang="zh-CN" b="1" dirty="0" smtClean="0"/>
              <a:t>«Порядок </a:t>
            </a:r>
            <a:r>
              <a:rPr lang="ru-RU" b="1" dirty="0" smtClean="0"/>
              <a:t>использования дистанционных образовательных технологий»</a:t>
            </a:r>
            <a:r>
              <a:rPr lang="ru-RU" altLang="zh-CN" b="1" dirty="0" smtClean="0"/>
              <a:t> </a:t>
            </a:r>
            <a:endParaRPr lang="ru-RU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 b="1">
                <a:latin typeface="Arial" charset="0"/>
              </a:rPr>
              <a:t>Дистанционное и заочное обучение - это одно и то же?</a:t>
            </a:r>
            <a:r>
              <a:rPr lang="ru-RU" sz="3800"/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844675"/>
            <a:ext cx="7772400" cy="4824413"/>
          </a:xfrm>
        </p:spPr>
        <p:txBody>
          <a:bodyPr/>
          <a:lstStyle/>
          <a:p>
            <a:r>
              <a:rPr lang="ru-RU" sz="1800"/>
              <a:t>Заочное обучение: общая для всех учебная программа, учебный план, сроки сдачи работ, а также экзаменов. </a:t>
            </a:r>
          </a:p>
          <a:p>
            <a:r>
              <a:rPr lang="ru-RU" sz="1800"/>
              <a:t>Дистанционное образование: легко реализуется обучение по индивидуальной программе и индивидуальному графику.</a:t>
            </a:r>
          </a:p>
          <a:p>
            <a:endParaRPr lang="ru-RU" sz="1800"/>
          </a:p>
          <a:p>
            <a:pPr>
              <a:buFont typeface="Wingdings" pitchFamily="2" charset="2"/>
              <a:buNone/>
            </a:pPr>
            <a:r>
              <a:rPr lang="ru-RU" sz="2400">
                <a:solidFill>
                  <a:schemeClr val="accent2"/>
                </a:solidFill>
              </a:rPr>
              <a:t>25.12.2002 г.</a:t>
            </a:r>
            <a:r>
              <a:rPr lang="ru-RU" sz="2400"/>
              <a:t> – поправками к закону «Об образовании» дистанционное образование уравнивается в правах с традиционными формами обучения.</a:t>
            </a:r>
          </a:p>
          <a:p>
            <a:pPr>
              <a:buFont typeface="Wingdings" pitchFamily="2" charset="2"/>
              <a:buNone/>
            </a:pPr>
            <a:endParaRPr lang="ru-RU" sz="2400"/>
          </a:p>
          <a:p>
            <a:pPr>
              <a:buFont typeface="Wingdings" pitchFamily="2" charset="2"/>
              <a:buNone/>
            </a:pPr>
            <a:r>
              <a:rPr lang="ru-RU" sz="2400">
                <a:solidFill>
                  <a:schemeClr val="accent2"/>
                </a:solidFill>
              </a:rPr>
              <a:t>06.05.2005 г.</a:t>
            </a:r>
            <a:r>
              <a:rPr lang="ru-RU" sz="2400"/>
              <a:t> – Приказ Министерства образования и науки РФ «Об использовании дистанционных образовательных технологий» 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1211263" y="3213100"/>
            <a:ext cx="51133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aROBYs4PMabCLdLzr2vO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KmDTMG4hHIUCMFZq8GbN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G5JfCjb5VqmEkQF2MijKr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eEN1O5KM4GzTgFZTWR5B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Tzpas5amupPCQ4sBv5k8m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4qz03TmrFP2eKdBDDFBIc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4EOUqlmZhTEduYBr2hZ2J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ACkeZRsFwEtUmVb9t15Fy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zxJC2bCkI9q54bAbluxCm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JzCFfSNYX3rr2NvnPg2bV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uhR0zhGA8WLzN90mVKxJc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DC9NGYFgzb4p5lOfjwinV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XyMco9e7NgzMayO0igoxt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FtZlmskiEb77DeQMAIURm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un4FxFr0rPr8XFNlBcVhx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iXHAowWAs385ZCgHVFQDK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GugbZe6HV43B57XXgU4Rm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ZSFb5ThgqT8ZhcjdxHtK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1nw9JYoWzTVjuovN8cqED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t5QLD3mmnBeVQhEWajSuj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4XHUHKygktqRUrjYkkzcv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4zye9c26M8Qd1S3ImCN7g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vYndDbYxV6KJT8mtAmddH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QMY9PMApRYrap47AhV2zV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1HqqVBYWpn3j3zQWzQ8fd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thYUmT1rT34dXGMcgmzYH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FA5MCENn5s3hd8s1f5VXt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eQCa9mALFf16BoPAgnEwX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9FsEJf7t3KSFle9rvqMkM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f7w4cEOyjX3CGXIvDlDcc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dW2AqPReKDPlpk7F3tFvq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CIxcI0MqGABYUz1BeZG4d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NlxonXiawHQhkj3e6Rrj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KrqxDreGOmIcVcEkCP8w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2ZurB7oUox7IIZdejsxno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7CfIyZSODTsxA6XQjQVQT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z8oQALeCbqcRkOiVTfNZI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JoBxnMvhBd0C27jHp6z1I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kJM9xoXG2TLLoZf2os6TP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QHLaBbPHpH5H3SLee7kVa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QhJksnI7UPclS5nnMLQkt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FGVngadZzUOJQurhJsZiN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uIZGRRky4PDMB2o56xTVf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w9eSVu1olagpcdnAjmE1P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53TpTElroS1bbQrYWQwGu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lZ8KSHYtuTjbKYEoas1Wz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wcQbHwexgesy3aYwBn2UL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o01x8kqOu9uCxHyIWPcRB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IDMgZqf8EzH7NQa9nU6sJ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3qDhXTrdHUNBhnKRk0ylu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VpTIyMriK82pzmDIsmHqS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kcyMpwz6ToO9vdoekELp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ySNoeCxcD4275H9LnUIE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AqQpke13EsEFDGY0iXzGK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7n7G4zgRGvpUinxOhjbAp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tq3tMnCK4xTPithD9rMNM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3Hl8m2BA2xfrEviReGVV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fIoAsuFfvalyTHDBMTeW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1s54wE9KNBNlak4cU84O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tKzAZyFTzPInHVvoX15Ln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LywiwAZ6RBPiYluVEB4T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CND9Gva3IhlJY13H14UsY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ypWaU1muGtHOVJFmTtWOS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WfmtSXA0ZzZvedcwB8GeB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2a5j2Eaqw9e1sHNq9pTGt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OqvranSN7DV4ccnyUVPz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hdKvIaYglVoUlFOAuNyI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pwffzVh4ms1rWroKlWRTR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5ouB2BuYQU4Z8iHEEHOQi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GiQIJkr10kNH7m078nMn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PmwwTP8RUai5HbKkRawOT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brakEwyq4VVbtubdrBT9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p2EOnOwCQgA5a5lybCit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9vIg8EIVVJjy27GP9KUs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Bnj6RTqgRXx2S857FSTVk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LC3dRlsxyDhuUlW2MPuES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00fxJ242y9kJCG2D15Njo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KodKaD54rFYoC3YjBqsw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Wjk95jdk0EQQiPS7sGjXa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9aJgZ9NpQyY7fQkZRrWuI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Ld4ZEHtnRSPCe21UDVg1P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qvN8ZCz1zzpvpvb0v6WtH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hDBhXXN1eGPlMzbwHQNPj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cJCvIDqa5lIkdawIFBdyl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F4ICOYo5FRM2rREreaA4B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Csm1ZZacCKUt4yN6OrLZG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ybJE3dn2Yh7bsggNZoUtf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8XN6E8l8iBNMTaikWXOzM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lS5wP0sm5cBw3LRWzeGPY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qcyRsulZ39lCAWUqPXQ1r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oFm5vFsXEFfvCV08jlGWw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an7wt0nASXEOtp9KvMU7x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gx9VVrVl910NvYXYcsz4M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QNrAYyPT2o3d7znx4WFxN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OGUaMxArxtaYHluksmwgZ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KhRnAEnDofudYLGOLiiAQ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38S23Kti0xDcVCipWW4T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uumIEEAdXoLbdJvyBDa6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zMP3vmlmwXu9DnFk5OINA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z4B9r7LV58STYTJJASBnu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A68ySdtbAUB8T7BeQJZ1A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3JTm4tfKK2Mc5EEDDixga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dlkZCDxh6oUA0Rf42hFlo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6MN45WeiQdPyvx25QCcsV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hvDMnzgfAO6nexbyxA2Ny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KsmI2Wq38WUIvirizF2AD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s8ivUi4Cp7QAKbqFxkPxG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tw2S6f0nLX3K0epw17Yww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RUygSU8HL5jhEMt2bPB2m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wZbcf0jHyaEGE7kQm5e3c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rIzC3YV8UtqZny5GE8o4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Wt6SVequxT2lf8X3Dg3zH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uFfWc2Rl68m3BsIUB7wSz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DY7lIltvOiGyysCDWkLqf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gFJLLGr6F7rh4BvHgAFpF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iP0C31b4j6UtHsCWAM4HD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7go18f3aKQu8nUL8CpVBO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nAT35j0SkXuJIJe2TW08m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Zz4HbraFM1KMTN859KaRv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DDb1UAvZAFYjBkYn7zIFb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ZWQqUOMgYuysVrw9wA9Nq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NzbN6LCB9PlaEfbtGHckH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L9owRX28wn2U8hf6H1Dn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1r3NOB772qLUBtjV0qkeN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6KMgY2TsB6nkO1pATEy1j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8K7UeAZaGk722DJBZ0e3L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xNtdG78ZOkp8C294Ojsrp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cLYLQiFyMfccdjq0TS1Hv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CU1HrUcUAkwuBHfVhPkgx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VqPPDNqApIxo83J8QKm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FJIJLYAbmffsZBSCgou0U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Wcybb8ZzUFv2K67U1s0dl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9G48geuXoEYQMvbAMscMk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XXQMulm10GtE3S63RK5Wh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MPv8vW7SuI62ENTpdfeZ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3UjBJrFx1yXyI6huK8Am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n7sitJAsGoj7TWsSCVmsF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Wcybb8ZzUFv2K67U1s0dl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9G48geuXoEYQMvbAMscMk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XXQMulm10GtE3S63RK5Wh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3UjBJrFx1yXyI6huK8Am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n7sitJAsGoj7TWsSCVmsF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wZbcf0jHyaEGE7kQm5e3c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rIzC3YV8UtqZny5GE8o4w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lE1XxmDpUIxbenvrBFgB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hHQfAG65ylEyEdiG5aZ9V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NLyAVncEiCMHAjC5z771M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5J04B2pz4IcTQfoWrgcgp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oxNbOv69tZFBGPARLafJy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vGtnHCFRPwMaksgpeTtV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efzymzv20Gmk27IrOttCa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Ovu7AlVmfCPiseO8f6mMv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OZq9HN4ZrC14q34fY97Eq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vJFuCFdngoDJHuGrE7hgb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hnOK407cFRF4uHtcaoL4l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qGmzyxvZm9yhsiGSBdf3I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NzPv2Bc4ZOlQyNhflrLoa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4C0ZXrXSv7RDW7ousAHGv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wcfbwiNyOhUECKyzz31t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qOlzt7LEm2hy5OJLUE5Xi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JhuEVS1DE1Q6MrQXOGM9V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n3EKPN8nnH7Q444PbSDIn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IY2iVXQpa8EQUqZb2duhD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YVmLSYuUwdu8lFIxRbxYw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ceaEQZPpd6Bz06Wa5RUgC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mL4jtvmjKFCZJ8Bd8v46Z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wMFCAH6G3gmLRozxwj3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n59G7xa4ZW0dThq5EuTtl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W1mOyRIpbwrXfiDRUEd4C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DYgdDAZK352AQEfM9eXE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kU9hTFppGhjzonxld8prs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VErZB7vZ7YiMEm4lGklEp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hggSfN0OeDnYZuPU3hTHa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hBJbhRr55OVamaJJSHYiK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pFmzwMg4KIAXZE83w8m8x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3O8EakocIRABb3OHlFP1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zpb4APaPVB8QBxrRCVFx0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mnt4fOMHivuQfIt5Kz1S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cOEuoPOyowT2bJmluFUVO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tksggu3UmwcR2NBvzm2ej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mLiInwa5w7MoU8CYxiEo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EnFGteZFPIFQYHXy7wJg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5EStTBOKzUup6U2G2W6Rh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I3aV0Za7ESXzi1N0loR5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myA2vquNa9N0VPjXAOzrg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rxC1S1AHZcVYGBlXtKDRI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Lh5YHnN2vHuK72quxscs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5X8HCCkPNoTDMkWUkcUXH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uVuixZcbEfFac7P0LaHFT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PkT0PgNgvGpxSl1C8kfry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Rtg6xC70ycTRtddk5lDCK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YB8O5krJf1lo401qrz3EH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glECMq5m2gldvEYJxNyOX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v48diET3y6WvlMasx0ESZ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2QumsI1g5TvoPztz7qtYI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h0jbz5fya4Sr1hIWca1i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ZXXAYYSep0lNzu3g9W0xI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voycQbdiXpee0leY6hFWF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5eIeSV14itjyrz2M7H06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yktH2aQIRMLDijtCjihS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kR5GIi0dzp1NYjAn0xK70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UrUFWjaXVzO9FnKaTQeAB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NNgIiunIPaPNq1NndwxTR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O9E6R9oqEx9nE6oe0FAdJ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kSWJmwCH2HGBY74cDejow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E2nHYZwRjDsaOL98MSOWu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H37gaO2lTl72dUlExDbao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8Oii2vrqAzNclkAHPHPXJ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2MyfM8laLj3FUjYRLxUtK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e1y14POtlqi1LvKNIj5pO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9GphJXWi3gmuywGK4wmhY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CDR1kSwzGmQl02V8xvgi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mTxs7YOAnkJLRSBM6Qx2m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EgXd6Xfz3xuwjwJgPYttS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LMFO9hpvKVgkehvURRlOh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gly53P1zzS9CvayhOX9xM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fZirLV6C83Kywjf3eAuam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aBMkmz2nFJpH5zNB46tXK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SWEe2KIz3CcSPGFrzwzKo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8PeGgDvoHoC4JPF7xiE6G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udK6VDxXo0HSNPZmt53FU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fKXQLrYh5iklk1WaISRK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Hpr5TD0o2bmtUkv5wQphC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4mH2KkHHrt6erPHX8H0J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nR1Q7bOz21SGYZ95R5Y7U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xsuYpjnaOaNCm6OUjMswg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sD2W0D0LLTHZjzl9LvcRc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SlD3gXMbEo8eZRWtiJa3o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VnNfya1Xjo6KLHiXm3YA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Q4zucicsH9jYqgg1oCaH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8e6eakn74OFBwIF4XIKRH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rNh2HlEmpxe6WkoY8R5A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LyEom5QbXs03P2OVkzpgpk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5LIAK2mUqEz3vh9a8iS7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XDjysRZfRI7C8MECQLfYF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LBeO8yTw4XUOoMfH9Ba6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RTNtiQx8B5gQ6JothsHrz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ZBj33liVKK0yLpLZy9II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miFUemtMgdP6Ub9fMbQFk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PyYYIiTyIRDYf1n86VrYu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JFvzPjnwSrGRs7WgDbSIu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sVW8RD5Uem02Pis9sAbcY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hnygcQhf5MiLdzCHrJrXd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QqhENuIixiZfEyzBrfCYh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pYCBopfKTZDMGrQkNu9R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K45TwL9rK1ZYx8Yy3NwM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MXV47Picke2BFdzTYX85x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gG1qCSbPsuZLi7YsDj8y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VVtKZ9PzD9rOHf2Hdq0vM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CUVrVwjPXZhvK5XRT20S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jtpIpW6IybZnjyPxdjgOb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wcuWKlwXuTHLAr1c6mIe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vmMo2lOHB2ERWdescLbA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GxXnv0cT5W1qG8alib9Nh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6JuOYDaX3QqqGeqEPNuI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YLdCyyJdapFpP16g1BZN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Pww6iQs0rSN1reSH2yJ8T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0grVVDllizIoTYhSlju2p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CENcL8LWZOOEvgEnVOF5z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i2kUp9dpDRLtDN7JRczm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Aet0eYoGmjXolLRRIBIzb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T2DQfbWswdDos5rpVf1Wu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vermR0tYD0JDlqmnIcJUN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KXiMqjGtyesqwppSkWYxz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FOK02ywOdAFLtt35zai9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bUUXXQSMVfa7iu1qg7XJ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uhyODGvCMtqJqcoYPRvxI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LKVWOenOfqaaCP54AGWqF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Bmaz39TacJuj99211Ep6Z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X8RckbxhNzcl9zLfadU5d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GjFW2zEh1yrRo2IQPHCVV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6O0tgMtccTwwsxxo9YCvy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UhaIxjocsivLcRVzjROP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lRAajryEiplrUIixfaNZ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1GlFsAEKHJjmWj8nZXEO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qLWdgLCE1m67QTPEYXZxI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8xMZoSaQlCdVgzIejT83H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XnRpJ4LSa4qvhW4KU2IyC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fPsfxlYGOtnOCprhnKtb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TVDfVKD6oEUchWw9kOREO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xrXjN2vozwVLVxBiqe2H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Uq7uLdpFjmF9nbhBWBA0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gw1Yx1nDB6GOxwcihhYUd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5M9p0Phr63Dw9AtMGnhFK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szELoDki2aaHqfO71ymaZ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0nCPuBACxOwjALfrE6O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msaeXymIjzzPoDoMNPGsx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TTWemL7H4bCHEUrBw3d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Y6AUR2M8hTKUjaXdXqQTi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Xtc8RFQh7yVKyhiJcABBv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cGZtkcjDeDnFVs1eUsRM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MTmajMRCiCIzgv8okDYtj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mTlPIXG9JIj8U57aTwMCl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Wmcw5w7dOALvwsOt4TV8S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f8A3h9KrHGVBXZDbSa2wT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mpyElprTGdSW63V2eYtnT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zVuPQT0L6m6wLbuCNlZO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J1SzfQV32wQhPD9wyySV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PAhKxCa8n54RbtXhD9P2k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jVVrU5WtOaXKoLPOcI62M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GumQthMrV5BebihvjjTU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dYsFyhUI54bfTNnG9SmV9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fWiEZ8Qv9pqVgnoNIuwcZ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3Vot7Ca0ydBfJvnUiMSAU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OYx0hm9RpXZITmfv0ek8R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k1ESpOcKkoCh6qW7kOQGN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f0C1EMMEfMUBDwmpWlFED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6BfOyTTwiaqGLDgn9pXG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nvNqLVRv080FU0LPdSKJt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aWKI8ybgHWqgdK188XEN9"/>
</p:tagLst>
</file>

<file path=ppt/theme/_rels/them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FederationBol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Специальное оформление">
  <a:themeElements>
    <a:clrScheme name="Custom 352">
      <a:dk1>
        <a:srgbClr val="333333"/>
      </a:dk1>
      <a:lt1>
        <a:srgbClr val="FFFFFF"/>
      </a:lt1>
      <a:dk2>
        <a:srgbClr val="800000"/>
      </a:dk2>
      <a:lt2>
        <a:srgbClr val="CCCCCC"/>
      </a:lt2>
      <a:accent1>
        <a:srgbClr val="0E427E"/>
      </a:accent1>
      <a:accent2>
        <a:srgbClr val="C5AF48"/>
      </a:accent2>
      <a:accent3>
        <a:srgbClr val="327C56"/>
      </a:accent3>
      <a:accent4>
        <a:srgbClr val="387B7D"/>
      </a:accent4>
      <a:accent5>
        <a:srgbClr val="BA7436"/>
      </a:accent5>
      <a:accent6>
        <a:srgbClr val="804000"/>
      </a:accent6>
      <a:hlink>
        <a:srgbClr val="1D6B8D"/>
      </a:hlink>
      <a:folHlink>
        <a:srgbClr val="103B4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Специальное оформление">
  <a:themeElements>
    <a:clrScheme name="Custom 439">
      <a:dk1>
        <a:srgbClr val="000000"/>
      </a:dk1>
      <a:lt1>
        <a:srgbClr val="FFFFFF"/>
      </a:lt1>
      <a:dk2>
        <a:srgbClr val="5C6E95"/>
      </a:dk2>
      <a:lt2>
        <a:srgbClr val="ACB4C2"/>
      </a:lt2>
      <a:accent1>
        <a:srgbClr val="667E50"/>
      </a:accent1>
      <a:accent2>
        <a:srgbClr val="CFBF73"/>
      </a:accent2>
      <a:accent3>
        <a:srgbClr val="8C7C82"/>
      </a:accent3>
      <a:accent4>
        <a:srgbClr val="9ABF87"/>
      </a:accent4>
      <a:accent5>
        <a:srgbClr val="CF9462"/>
      </a:accent5>
      <a:accent6>
        <a:srgbClr val="A25642"/>
      </a:accent6>
      <a:hlink>
        <a:srgbClr val="5173A5"/>
      </a:hlink>
      <a:folHlink>
        <a:srgbClr val="6872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_Специальное оформление">
  <a:themeElements>
    <a:clrScheme name="Custom 398">
      <a:dk1>
        <a:srgbClr val="000000"/>
      </a:dk1>
      <a:lt1>
        <a:srgbClr val="FFFFFF"/>
      </a:lt1>
      <a:dk2>
        <a:srgbClr val="51535D"/>
      </a:dk2>
      <a:lt2>
        <a:srgbClr val="EDEDED"/>
      </a:lt2>
      <a:accent1>
        <a:srgbClr val="676871"/>
      </a:accent1>
      <a:accent2>
        <a:srgbClr val="988489"/>
      </a:accent2>
      <a:accent3>
        <a:srgbClr val="6B7B67"/>
      </a:accent3>
      <a:accent4>
        <a:srgbClr val="747B85"/>
      </a:accent4>
      <a:accent5>
        <a:srgbClr val="A5A9AF"/>
      </a:accent5>
      <a:accent6>
        <a:srgbClr val="85716D"/>
      </a:accent6>
      <a:hlink>
        <a:srgbClr val="676871"/>
      </a:hlink>
      <a:folHlink>
        <a:srgbClr val="3F41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3_Специальное оформление">
  <a:themeElements>
    <a:clrScheme name="Custom 218">
      <a:dk1>
        <a:srgbClr val="000000"/>
      </a:dk1>
      <a:lt1>
        <a:srgbClr val="FFFFFF"/>
      </a:lt1>
      <a:dk2>
        <a:srgbClr val="5B595A"/>
      </a:dk2>
      <a:lt2>
        <a:srgbClr val="CFD4D4"/>
      </a:lt2>
      <a:accent1>
        <a:srgbClr val="CC0202"/>
      </a:accent1>
      <a:accent2>
        <a:srgbClr val="228AFF"/>
      </a:accent2>
      <a:accent3>
        <a:srgbClr val="FBC82F"/>
      </a:accent3>
      <a:accent4>
        <a:srgbClr val="253E91"/>
      </a:accent4>
      <a:accent5>
        <a:srgbClr val="F68D0C"/>
      </a:accent5>
      <a:accent6>
        <a:srgbClr val="257E12"/>
      </a:accent6>
      <a:hlink>
        <a:srgbClr val="144C72"/>
      </a:hlink>
      <a:folHlink>
        <a:srgbClr val="8C9D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4_Специальное оформление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5_Специальное оформление">
  <a:themeElements>
    <a:clrScheme name="Custom 354">
      <a:dk1>
        <a:srgbClr val="000000"/>
      </a:dk1>
      <a:lt1>
        <a:srgbClr val="FFFFFF"/>
      </a:lt1>
      <a:dk2>
        <a:srgbClr val="30182B"/>
      </a:dk2>
      <a:lt2>
        <a:srgbClr val="DFDFDF"/>
      </a:lt2>
      <a:accent1>
        <a:srgbClr val="592D50"/>
      </a:accent1>
      <a:accent2>
        <a:srgbClr val="D3A67A"/>
      </a:accent2>
      <a:accent3>
        <a:srgbClr val="45485F"/>
      </a:accent3>
      <a:accent4>
        <a:srgbClr val="6B9756"/>
      </a:accent4>
      <a:accent5>
        <a:srgbClr val="7D576E"/>
      </a:accent5>
      <a:accent6>
        <a:srgbClr val="4C1A23"/>
      </a:accent6>
      <a:hlink>
        <a:srgbClr val="511E3E"/>
      </a:hlink>
      <a:folHlink>
        <a:srgbClr val="9EA0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6_Специальное оформление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Открытая книга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FederationBol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Federation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но красное">
  <a:themeElements>
    <a:clrScheme name="Red Template Template">
      <a:dk1>
        <a:srgbClr val="000000"/>
      </a:dk1>
      <a:lt1>
        <a:srgbClr val="FFFFFF"/>
      </a:lt1>
      <a:dk2>
        <a:srgbClr val="9C2828"/>
      </a:dk2>
      <a:lt2>
        <a:srgbClr val="FFFF99"/>
      </a:lt2>
      <a:accent1>
        <a:srgbClr val="FFC000"/>
      </a:accent1>
      <a:accent2>
        <a:srgbClr val="0D84CD"/>
      </a:accent2>
      <a:accent3>
        <a:srgbClr val="AD5778"/>
      </a:accent3>
      <a:accent4>
        <a:srgbClr val="919E7A"/>
      </a:accent4>
      <a:accent5>
        <a:srgbClr val="DA804E"/>
      </a:accent5>
      <a:accent6>
        <a:srgbClr val="7D3DA1"/>
      </a:accent6>
      <a:hlink>
        <a:srgbClr val="F0ED7B"/>
      </a:hlink>
      <a:folHlink>
        <a:srgbClr val="F3EB4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Зеленое">
  <a:themeElements>
    <a:clrScheme name="Green Template-Template">
      <a:dk1>
        <a:srgbClr val="000000"/>
      </a:dk1>
      <a:lt1>
        <a:srgbClr val="FFFFFF"/>
      </a:lt1>
      <a:dk2>
        <a:srgbClr val="1F7335"/>
      </a:dk2>
      <a:lt2>
        <a:srgbClr val="C4FF8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0ED7B"/>
      </a:hlink>
      <a:folHlink>
        <a:srgbClr val="F3EB4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1_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2_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ТОИ">
  <a:themeElements>
    <a:clrScheme name="Custom 233">
      <a:dk1>
        <a:srgbClr val="000000"/>
      </a:dk1>
      <a:lt1>
        <a:srgbClr val="FFFFFF"/>
      </a:lt1>
      <a:dk2>
        <a:srgbClr val="2388DB"/>
      </a:dk2>
      <a:lt2>
        <a:srgbClr val="BBD7F8"/>
      </a:lt2>
      <a:accent1>
        <a:srgbClr val="80B606"/>
      </a:accent1>
      <a:accent2>
        <a:srgbClr val="E29F1D"/>
      </a:accent2>
      <a:accent3>
        <a:srgbClr val="1D6FB2"/>
      </a:accent3>
      <a:accent4>
        <a:srgbClr val="3FAC98"/>
      </a:accent4>
      <a:accent5>
        <a:srgbClr val="5B57BB"/>
      </a:accent5>
      <a:accent6>
        <a:srgbClr val="D1505E"/>
      </a:accent6>
      <a:hlink>
        <a:srgbClr val="185DA2"/>
      </a:hlink>
      <a:folHlink>
        <a:srgbClr val="00487B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E92EAF0-A495-456A-92CC-2901615FB4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TS101951758</Template>
  <TotalTime>0</TotalTime>
  <Words>4300</Words>
  <Application>Microsoft Office PowerPoint</Application>
  <PresentationFormat>Экран (4:3)</PresentationFormat>
  <Paragraphs>433</Paragraphs>
  <Slides>102</Slides>
  <Notes>9</Notes>
  <HiddenSlides>2</HiddenSlides>
  <MMClips>0</MMClips>
  <ScaleCrop>false</ScaleCrop>
  <HeadingPairs>
    <vt:vector size="4" baseType="variant">
      <vt:variant>
        <vt:lpstr>Тема</vt:lpstr>
      </vt:variant>
      <vt:variant>
        <vt:i4>17</vt:i4>
      </vt:variant>
      <vt:variant>
        <vt:lpstr>Заголовки слайдов</vt:lpstr>
      </vt:variant>
      <vt:variant>
        <vt:i4>102</vt:i4>
      </vt:variant>
    </vt:vector>
  </HeadingPairs>
  <TitlesOfParts>
    <vt:vector size="119" baseType="lpstr">
      <vt:lpstr>Custom Design</vt:lpstr>
      <vt:lpstr>1_Custom Design</vt:lpstr>
      <vt:lpstr>2_Custom Design</vt:lpstr>
      <vt:lpstr>Темно красное</vt:lpstr>
      <vt:lpstr>Белый текст и шрифт Courier для слайдов с кодом</vt:lpstr>
      <vt:lpstr>Зеленое</vt:lpstr>
      <vt:lpstr>1_Белый текст и шрифт Courier для слайдов с кодом</vt:lpstr>
      <vt:lpstr>2_Белый текст и шрифт Courier для слайдов с кодом</vt:lpstr>
      <vt:lpstr>ТОИ</vt:lpstr>
      <vt:lpstr>Специальное оформление</vt:lpstr>
      <vt:lpstr>1_Специальное оформление</vt:lpstr>
      <vt:lpstr>2_Специальное оформление</vt:lpstr>
      <vt:lpstr>3_Специальное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Открытая книга</vt:lpstr>
      <vt:lpstr>Модели и составляющие дистанционного обучения</vt:lpstr>
      <vt:lpstr>ИТ и эволюция образования</vt:lpstr>
      <vt:lpstr>Влияние ИТ на образование</vt:lpstr>
      <vt:lpstr>ТЕМПЫ РАСПРОСТРАНЕНИЯ ИНТЕРНЕТ В МИРЕ</vt:lpstr>
      <vt:lpstr>Эволюция образования</vt:lpstr>
      <vt:lpstr>ДО как глобальное явление</vt:lpstr>
      <vt:lpstr>Развитие дистанционного образования в мире</vt:lpstr>
      <vt:lpstr>Развитие ДО в России</vt:lpstr>
      <vt:lpstr>Сравнительная характеристика ДО</vt:lpstr>
      <vt:lpstr>Основные центры ДО</vt:lpstr>
      <vt:lpstr>Прогноз Юнеско</vt:lpstr>
      <vt:lpstr>Терминология ДО</vt:lpstr>
      <vt:lpstr>О термине</vt:lpstr>
      <vt:lpstr>ДО - Определение 1</vt:lpstr>
      <vt:lpstr>ДО - Определение 2</vt:lpstr>
      <vt:lpstr>Определение 3</vt:lpstr>
      <vt:lpstr>ДО - Определение 4</vt:lpstr>
      <vt:lpstr>Цель развития системы ДО в мире </vt:lpstr>
      <vt:lpstr>Главные задачи ДО</vt:lpstr>
      <vt:lpstr>Функции ДО</vt:lpstr>
      <vt:lpstr>Необходимые условия ДО Наличие в организации:</vt:lpstr>
      <vt:lpstr>Необходимые условия ДО</vt:lpstr>
      <vt:lpstr>Характеристика ДО</vt:lpstr>
      <vt:lpstr>Характерные черты дистанционного образования </vt:lpstr>
      <vt:lpstr>Характерные черты дистанционного образования </vt:lpstr>
      <vt:lpstr>Плюсы дистанционного обучения:</vt:lpstr>
      <vt:lpstr>Плюсы дистанционного обучения:</vt:lpstr>
      <vt:lpstr>Плюсы дистанционного обучения</vt:lpstr>
      <vt:lpstr>Плюсы дистанционного обучения</vt:lpstr>
      <vt:lpstr>Преимущества дистанционного обучения:</vt:lpstr>
      <vt:lpstr>Статистика ДО от Cedar Group</vt:lpstr>
      <vt:lpstr>Минусы дистанционного обучения:</vt:lpstr>
      <vt:lpstr>Минусы дистанционного обучения:</vt:lpstr>
      <vt:lpstr>Минусы дистанционного обучения:</vt:lpstr>
      <vt:lpstr>Недостатки  дистанционного обучения</vt:lpstr>
      <vt:lpstr>Технологии ДО</vt:lpstr>
      <vt:lpstr>Дистанционные образовательные технологии</vt:lpstr>
      <vt:lpstr>Цель использования ДОТ:</vt:lpstr>
      <vt:lpstr>Технологии ДО</vt:lpstr>
      <vt:lpstr>ТВ-технология</vt:lpstr>
      <vt:lpstr>Сетевая технология</vt:lpstr>
      <vt:lpstr>Кейсовая технология </vt:lpstr>
      <vt:lpstr>Категории обучаемых в ДО</vt:lpstr>
      <vt:lpstr>Категории обучаемых: взрослые</vt:lpstr>
      <vt:lpstr>Категории обучаемых: инвалиды</vt:lpstr>
      <vt:lpstr>Категории обучаемых: проживающие в отдалении</vt:lpstr>
      <vt:lpstr>Развитие ДО ориентируется на такие социальные группы, как:</vt:lpstr>
      <vt:lpstr>Развитие ДО ориентируется на такие социальные группы, как:</vt:lpstr>
      <vt:lpstr>Развитие ДО ориентируется на такие социальные группы, как:</vt:lpstr>
      <vt:lpstr>Зарубежная статистика </vt:lpstr>
      <vt:lpstr>Классификация СДО</vt:lpstr>
      <vt:lpstr>Классификация систем ДО</vt:lpstr>
      <vt:lpstr>Классификация систем ДО</vt:lpstr>
      <vt:lpstr>Классификация систем ДО</vt:lpstr>
      <vt:lpstr>Стандарты в сфере дистанционного обучения:</vt:lpstr>
      <vt:lpstr>Стандарты в сфере дистанционного обучения:</vt:lpstr>
      <vt:lpstr>Модели ДО</vt:lpstr>
      <vt:lpstr>Первая модель</vt:lpstr>
      <vt:lpstr>Вторая модель</vt:lpstr>
      <vt:lpstr>Третья модель</vt:lpstr>
      <vt:lpstr>Четвертая модель</vt:lpstr>
      <vt:lpstr>Варианты организации дистанционного образования:</vt:lpstr>
      <vt:lpstr>Современная классификация моделей организации ДО</vt:lpstr>
      <vt:lpstr>Модель асинхронного дистанционного обучения</vt:lpstr>
      <vt:lpstr>Слайд 65</vt:lpstr>
      <vt:lpstr>Качество образования в асинхронной модели.  </vt:lpstr>
      <vt:lpstr>Синхронное дистанционное обучение </vt:lpstr>
      <vt:lpstr>Слайд 68</vt:lpstr>
      <vt:lpstr>Качество образования в синхронной модели</vt:lpstr>
      <vt:lpstr>Слайд 70</vt:lpstr>
      <vt:lpstr>Смешанная модель дистанционного обучения</vt:lpstr>
      <vt:lpstr>Сетевая смешанная модель</vt:lpstr>
      <vt:lpstr>Распределенная смешанная модель </vt:lpstr>
      <vt:lpstr>Полнообъемное дистанционное обучение</vt:lpstr>
      <vt:lpstr>Слайд 75</vt:lpstr>
      <vt:lpstr>Участники ДО</vt:lpstr>
      <vt:lpstr>Участники процесса ДО</vt:lpstr>
      <vt:lpstr>Функции тьютора</vt:lpstr>
      <vt:lpstr>Функции тьютора</vt:lpstr>
      <vt:lpstr>Функции преподавателя в  дистанционном обучении:</vt:lpstr>
      <vt:lpstr>Функции преподавателя</vt:lpstr>
      <vt:lpstr>Требования к преподавателю</vt:lpstr>
      <vt:lpstr>Виды деятельности обучаемого в дистанционных курсах:</vt:lpstr>
      <vt:lpstr>Механизмы индивидуального и коллективного общения:</vt:lpstr>
      <vt:lpstr>Структура учебного курса</vt:lpstr>
      <vt:lpstr>Структура электронного УМК Обязательный комплект должен состоять из: </vt:lpstr>
      <vt:lpstr>Структура электронного УМК Обязательный комплект должен состоять из: </vt:lpstr>
      <vt:lpstr>Структура электронного УМК Дополнительный комплект должен состоять из: </vt:lpstr>
      <vt:lpstr>Состав учебного занятия</vt:lpstr>
      <vt:lpstr>Состав учебного занятия</vt:lpstr>
      <vt:lpstr>Состав учебного занятия</vt:lpstr>
      <vt:lpstr>Состав учебного занятия</vt:lpstr>
      <vt:lpstr>Состав учебного занятия</vt:lpstr>
      <vt:lpstr>Состав учебного занятия</vt:lpstr>
      <vt:lpstr>Мультимедиа в дистанционных курсах:</vt:lpstr>
      <vt:lpstr>Нормативное обеспечение ДО</vt:lpstr>
      <vt:lpstr>Нормативное обеспечение</vt:lpstr>
      <vt:lpstr>Нормативное обеспечение</vt:lpstr>
      <vt:lpstr>Дистанционное и заочное обучение - это одно и то же? </vt:lpstr>
      <vt:lpstr>Ресурсы ДО</vt:lpstr>
      <vt:lpstr>Организации, занимающиеся ДО:</vt:lpstr>
      <vt:lpstr>Ресурсы ДО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2012-12-16T14:01:10Z</dcterms:created>
  <dcterms:modified xsi:type="dcterms:W3CDTF">2012-12-16T18:31:54Z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TC019517589991</vt:lpwstr>
  </property>
</Properties>
</file>