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89" autoAdjust="0"/>
  </p:normalViewPr>
  <p:slideViewPr>
    <p:cSldViewPr>
      <p:cViewPr varScale="1">
        <p:scale>
          <a:sx n="82" d="100"/>
          <a:sy n="82" d="100"/>
        </p:scale>
        <p:origin x="-4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Ребенок-инвалид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Посвящение в пятиклассники</c:v>
                </c:pt>
                <c:pt idx="1">
                  <c:v>Урок по ПДД</c:v>
                </c:pt>
                <c:pt idx="2">
                  <c:v>8 марта</c:v>
                </c:pt>
                <c:pt idx="3">
                  <c:v>Экскурсия в школьный музей</c:v>
                </c:pt>
                <c:pt idx="4">
                  <c:v>Новогодний мастер-класс в Раменском музее</c:v>
                </c:pt>
                <c:pt idx="5">
                  <c:v>23 февраля</c:v>
                </c:pt>
                <c:pt idx="6">
                  <c:v>Новый год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Ученики класса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Посвящение в пятиклассники</c:v>
                </c:pt>
                <c:pt idx="1">
                  <c:v>Урок по ПДД</c:v>
                </c:pt>
                <c:pt idx="2">
                  <c:v>8 марта</c:v>
                </c:pt>
                <c:pt idx="3">
                  <c:v>Экскурсия в школьный музей</c:v>
                </c:pt>
                <c:pt idx="4">
                  <c:v>Новогодний мастер-класс в Раменском музее</c:v>
                </c:pt>
                <c:pt idx="5">
                  <c:v>23 февраля</c:v>
                </c:pt>
                <c:pt idx="6">
                  <c:v>Новый год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687680"/>
        <c:axId val="127689472"/>
      </c:barChart>
      <c:catAx>
        <c:axId val="127687680"/>
        <c:scaling>
          <c:orientation val="minMax"/>
        </c:scaling>
        <c:delete val="0"/>
        <c:axPos val="b"/>
        <c:majorTickMark val="out"/>
        <c:minorTickMark val="none"/>
        <c:tickLblPos val="nextTo"/>
        <c:crossAx val="127689472"/>
        <c:crosses val="autoZero"/>
        <c:auto val="1"/>
        <c:lblAlgn val="ctr"/>
        <c:lblOffset val="100"/>
        <c:noMultiLvlLbl val="0"/>
      </c:catAx>
      <c:valAx>
        <c:axId val="127689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76876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 участия в мероприятиях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Участие ребенка - инвалида</c:v>
                </c:pt>
                <c:pt idx="1">
                  <c:v>Проведенные мероприятия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70</c:v>
                </c:pt>
                <c:pt idx="1">
                  <c:v>100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28586880"/>
        <c:axId val="128588416"/>
        <c:axId val="0"/>
      </c:bar3DChart>
      <c:catAx>
        <c:axId val="128586880"/>
        <c:scaling>
          <c:orientation val="minMax"/>
        </c:scaling>
        <c:delete val="0"/>
        <c:axPos val="b"/>
        <c:majorTickMark val="none"/>
        <c:minorTickMark val="none"/>
        <c:tickLblPos val="nextTo"/>
        <c:crossAx val="128588416"/>
        <c:crosses val="autoZero"/>
        <c:auto val="1"/>
        <c:lblAlgn val="ctr"/>
        <c:lblOffset val="100"/>
        <c:noMultiLvlLbl val="0"/>
      </c:catAx>
      <c:valAx>
        <c:axId val="128588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2858688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52D29B-572C-41A8-BAF3-F2DFC7B6D9EF}" type="doc">
      <dgm:prSet loTypeId="urn:microsoft.com/office/officeart/2005/8/layout/hierarchy3" loCatId="hierarchy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D47F843-C0C0-4899-BC75-22161E856D6D}">
      <dgm:prSet phldrT="[Текст]"/>
      <dgm:spPr/>
      <dgm:t>
        <a:bodyPr/>
        <a:lstStyle/>
        <a:p>
          <a:r>
            <a:rPr lang="ru-RU" dirty="0" smtClean="0"/>
            <a:t>Главная проблема ребенка с ОВЗ и инвалидностью</a:t>
          </a:r>
          <a:endParaRPr lang="ru-RU" dirty="0"/>
        </a:p>
      </dgm:t>
    </dgm:pt>
    <dgm:pt modelId="{4F442E17-642C-48DA-91E9-5C46C4EDB351}" type="parTrans" cxnId="{1677A48A-283F-4FD7-9B05-C77BD6CED685}">
      <dgm:prSet/>
      <dgm:spPr/>
      <dgm:t>
        <a:bodyPr/>
        <a:lstStyle/>
        <a:p>
          <a:endParaRPr lang="ru-RU"/>
        </a:p>
      </dgm:t>
    </dgm:pt>
    <dgm:pt modelId="{9EE2FCCA-9122-4D27-9F8D-D4480513FB6F}" type="sibTrans" cxnId="{1677A48A-283F-4FD7-9B05-C77BD6CED685}">
      <dgm:prSet/>
      <dgm:spPr/>
      <dgm:t>
        <a:bodyPr/>
        <a:lstStyle/>
        <a:p>
          <a:endParaRPr lang="ru-RU"/>
        </a:p>
      </dgm:t>
    </dgm:pt>
    <dgm:pt modelId="{93F3142E-8C6D-4F93-B3F4-D64539CB191D}">
      <dgm:prSet phldrT="[Текст]" custT="1"/>
      <dgm:spPr/>
      <dgm:t>
        <a:bodyPr/>
        <a:lstStyle/>
        <a:p>
          <a:r>
            <a:rPr lang="ru-RU" sz="1600" dirty="0" smtClean="0"/>
            <a:t>Нарушение связи с миром</a:t>
          </a:r>
          <a:endParaRPr lang="ru-RU" sz="1600" dirty="0"/>
        </a:p>
      </dgm:t>
    </dgm:pt>
    <dgm:pt modelId="{DB08EEE0-D7CD-487A-B13A-F69674510117}" type="parTrans" cxnId="{F8B7FC28-1D76-4FCD-ACD4-13B1253F8D69}">
      <dgm:prSet/>
      <dgm:spPr/>
      <dgm:t>
        <a:bodyPr/>
        <a:lstStyle/>
        <a:p>
          <a:endParaRPr lang="ru-RU"/>
        </a:p>
      </dgm:t>
    </dgm:pt>
    <dgm:pt modelId="{640534DE-7678-4514-9508-3663B057D9D4}" type="sibTrans" cxnId="{F8B7FC28-1D76-4FCD-ACD4-13B1253F8D69}">
      <dgm:prSet/>
      <dgm:spPr/>
      <dgm:t>
        <a:bodyPr/>
        <a:lstStyle/>
        <a:p>
          <a:endParaRPr lang="ru-RU"/>
        </a:p>
      </dgm:t>
    </dgm:pt>
    <dgm:pt modelId="{D5F1F91F-8D41-46B3-A33A-C12726B46E37}">
      <dgm:prSet phldrT="[Текст]" custT="1"/>
      <dgm:spPr/>
      <dgm:t>
        <a:bodyPr/>
        <a:lstStyle/>
        <a:p>
          <a:r>
            <a:rPr lang="ru-RU" sz="1600" dirty="0" smtClean="0"/>
            <a:t>Ограничение мобильности</a:t>
          </a:r>
          <a:endParaRPr lang="ru-RU" sz="1600" dirty="0"/>
        </a:p>
      </dgm:t>
    </dgm:pt>
    <dgm:pt modelId="{16FBE17B-D1D5-4E0C-80B5-2BD4183D923F}" type="parTrans" cxnId="{669F8A93-CFA2-4A5D-A82A-D87F3B9F203E}">
      <dgm:prSet/>
      <dgm:spPr/>
      <dgm:t>
        <a:bodyPr/>
        <a:lstStyle/>
        <a:p>
          <a:endParaRPr lang="ru-RU"/>
        </a:p>
      </dgm:t>
    </dgm:pt>
    <dgm:pt modelId="{CA01004A-0C09-43E4-AE64-FD0EA898ED1D}" type="sibTrans" cxnId="{669F8A93-CFA2-4A5D-A82A-D87F3B9F203E}">
      <dgm:prSet/>
      <dgm:spPr/>
      <dgm:t>
        <a:bodyPr/>
        <a:lstStyle/>
        <a:p>
          <a:endParaRPr lang="ru-RU"/>
        </a:p>
      </dgm:t>
    </dgm:pt>
    <dgm:pt modelId="{BAEE28FD-98FC-4966-8DDE-94B6A8578FD5}">
      <dgm:prSet phldrT="[Текст]" custT="1"/>
      <dgm:spPr/>
      <dgm:t>
        <a:bodyPr/>
        <a:lstStyle/>
        <a:p>
          <a:r>
            <a:rPr lang="ru-RU" sz="1600" dirty="0" smtClean="0"/>
            <a:t>Бедность контактов со сверстниками и взрослыми</a:t>
          </a:r>
          <a:endParaRPr lang="ru-RU" sz="1600" dirty="0"/>
        </a:p>
      </dgm:t>
    </dgm:pt>
    <dgm:pt modelId="{B3C31EFF-EBFC-4374-8556-8418A48E378D}" type="parTrans" cxnId="{F40F0B13-575C-4496-9248-7D9508AFFB6F}">
      <dgm:prSet/>
      <dgm:spPr/>
      <dgm:t>
        <a:bodyPr/>
        <a:lstStyle/>
        <a:p>
          <a:endParaRPr lang="ru-RU"/>
        </a:p>
      </dgm:t>
    </dgm:pt>
    <dgm:pt modelId="{C2A9DB6B-136E-4BAF-875B-C66D3CAE59D1}" type="sibTrans" cxnId="{F40F0B13-575C-4496-9248-7D9508AFFB6F}">
      <dgm:prSet/>
      <dgm:spPr/>
      <dgm:t>
        <a:bodyPr/>
        <a:lstStyle/>
        <a:p>
          <a:endParaRPr lang="ru-RU"/>
        </a:p>
      </dgm:t>
    </dgm:pt>
    <dgm:pt modelId="{D38C36E4-CAFD-4E53-B05A-0223F92FF55F}">
      <dgm:prSet phldrT="[Текст]" custT="1"/>
      <dgm:spPr/>
      <dgm:t>
        <a:bodyPr/>
        <a:lstStyle/>
        <a:p>
          <a:r>
            <a:rPr lang="ru-RU" sz="1600" dirty="0" smtClean="0"/>
            <a:t>Ограниченное общение с природой</a:t>
          </a:r>
          <a:endParaRPr lang="ru-RU" sz="1600" dirty="0"/>
        </a:p>
      </dgm:t>
    </dgm:pt>
    <dgm:pt modelId="{F5E19169-A307-45B0-BCBD-570CA95EED7A}" type="parTrans" cxnId="{D9490536-7119-4CF5-B4C3-BB66BAA293DB}">
      <dgm:prSet/>
      <dgm:spPr/>
      <dgm:t>
        <a:bodyPr/>
        <a:lstStyle/>
        <a:p>
          <a:endParaRPr lang="ru-RU"/>
        </a:p>
      </dgm:t>
    </dgm:pt>
    <dgm:pt modelId="{29D60512-DBE1-4875-A4FD-1882C5C61946}" type="sibTrans" cxnId="{D9490536-7119-4CF5-B4C3-BB66BAA293DB}">
      <dgm:prSet/>
      <dgm:spPr/>
      <dgm:t>
        <a:bodyPr/>
        <a:lstStyle/>
        <a:p>
          <a:endParaRPr lang="ru-RU"/>
        </a:p>
      </dgm:t>
    </dgm:pt>
    <dgm:pt modelId="{506D0DB3-B093-478B-AF27-00582BDC9865}">
      <dgm:prSet phldrT="[Текст]" custT="1"/>
      <dgm:spPr/>
      <dgm:t>
        <a:bodyPr/>
        <a:lstStyle/>
        <a:p>
          <a:r>
            <a:rPr lang="ru-RU" sz="1600" dirty="0" smtClean="0"/>
            <a:t>Недоступность ряда культурных ценностей, а иногда и элементарного образования</a:t>
          </a:r>
          <a:endParaRPr lang="ru-RU" sz="1600" dirty="0"/>
        </a:p>
      </dgm:t>
    </dgm:pt>
    <dgm:pt modelId="{A9DCEE1F-89F8-4CB1-8D2B-56E6E50CE82D}" type="parTrans" cxnId="{03F1EF9D-075F-47E8-A736-70A550A1AFEB}">
      <dgm:prSet/>
      <dgm:spPr/>
      <dgm:t>
        <a:bodyPr/>
        <a:lstStyle/>
        <a:p>
          <a:endParaRPr lang="ru-RU"/>
        </a:p>
      </dgm:t>
    </dgm:pt>
    <dgm:pt modelId="{C6FF273B-ABDB-4393-8D58-992CAFC20FA8}" type="sibTrans" cxnId="{03F1EF9D-075F-47E8-A736-70A550A1AFEB}">
      <dgm:prSet/>
      <dgm:spPr/>
      <dgm:t>
        <a:bodyPr/>
        <a:lstStyle/>
        <a:p>
          <a:endParaRPr lang="ru-RU"/>
        </a:p>
      </dgm:t>
    </dgm:pt>
    <dgm:pt modelId="{5D400274-759A-49AE-828C-791577B7FF4A}" type="pres">
      <dgm:prSet presAssocID="{E552D29B-572C-41A8-BAF3-F2DFC7B6D9E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14C1B33-E129-41B6-ADED-559CE95BA4CC}" type="pres">
      <dgm:prSet presAssocID="{5D47F843-C0C0-4899-BC75-22161E856D6D}" presName="root" presStyleCnt="0"/>
      <dgm:spPr/>
    </dgm:pt>
    <dgm:pt modelId="{9FD2DC09-13D8-4B73-ADAB-3FD827FB28A2}" type="pres">
      <dgm:prSet presAssocID="{5D47F843-C0C0-4899-BC75-22161E856D6D}" presName="rootComposite" presStyleCnt="0"/>
      <dgm:spPr/>
    </dgm:pt>
    <dgm:pt modelId="{AA9237A9-8667-4621-82D3-26BF3735E1DD}" type="pres">
      <dgm:prSet presAssocID="{5D47F843-C0C0-4899-BC75-22161E856D6D}" presName="rootText" presStyleLbl="node1" presStyleIdx="0" presStyleCnt="1" custScaleX="235638" custScaleY="257992" custLinFactX="-100000" custLinFactNeighborX="-100970" custLinFactNeighborY="78667"/>
      <dgm:spPr/>
      <dgm:t>
        <a:bodyPr/>
        <a:lstStyle/>
        <a:p>
          <a:endParaRPr lang="ru-RU"/>
        </a:p>
      </dgm:t>
    </dgm:pt>
    <dgm:pt modelId="{AAD966F9-3745-4904-A992-6E6CF09177E6}" type="pres">
      <dgm:prSet presAssocID="{5D47F843-C0C0-4899-BC75-22161E856D6D}" presName="rootConnector" presStyleLbl="node1" presStyleIdx="0" presStyleCnt="1"/>
      <dgm:spPr/>
      <dgm:t>
        <a:bodyPr/>
        <a:lstStyle/>
        <a:p>
          <a:endParaRPr lang="ru-RU"/>
        </a:p>
      </dgm:t>
    </dgm:pt>
    <dgm:pt modelId="{348DE28A-144D-46CE-BCAC-7F7F0F7E34C8}" type="pres">
      <dgm:prSet presAssocID="{5D47F843-C0C0-4899-BC75-22161E856D6D}" presName="childShape" presStyleCnt="0"/>
      <dgm:spPr/>
    </dgm:pt>
    <dgm:pt modelId="{0F8BC728-4A6A-46ED-B579-1F0D32A5049E}" type="pres">
      <dgm:prSet presAssocID="{DB08EEE0-D7CD-487A-B13A-F69674510117}" presName="Name13" presStyleLbl="parChTrans1D2" presStyleIdx="0" presStyleCnt="5"/>
      <dgm:spPr/>
      <dgm:t>
        <a:bodyPr/>
        <a:lstStyle/>
        <a:p>
          <a:endParaRPr lang="ru-RU"/>
        </a:p>
      </dgm:t>
    </dgm:pt>
    <dgm:pt modelId="{5F2214EC-54DD-48EF-A329-AA089A9EBC7C}" type="pres">
      <dgm:prSet presAssocID="{93F3142E-8C6D-4F93-B3F4-D64539CB191D}" presName="childText" presStyleLbl="bgAcc1" presStyleIdx="0" presStyleCnt="5" custScaleX="163579" custScaleY="142946" custLinFactX="100000" custLinFactNeighborX="139523" custLinFactNeighborY="383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843236-6E15-4880-95E6-CEB5AD753D0C}" type="pres">
      <dgm:prSet presAssocID="{16FBE17B-D1D5-4E0C-80B5-2BD4183D923F}" presName="Name13" presStyleLbl="parChTrans1D2" presStyleIdx="1" presStyleCnt="5"/>
      <dgm:spPr/>
      <dgm:t>
        <a:bodyPr/>
        <a:lstStyle/>
        <a:p>
          <a:endParaRPr lang="ru-RU"/>
        </a:p>
      </dgm:t>
    </dgm:pt>
    <dgm:pt modelId="{3A0CE09B-3BFA-420B-B18E-4EB89FBD5B0D}" type="pres">
      <dgm:prSet presAssocID="{D5F1F91F-8D41-46B3-A33A-C12726B46E37}" presName="childText" presStyleLbl="bgAcc1" presStyleIdx="1" presStyleCnt="5" custScaleX="178844" custScaleY="146656" custLinFactY="-24556" custLinFactNeighborX="3892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681FEF-0174-4B82-8E12-8A579D7EE2B5}" type="pres">
      <dgm:prSet presAssocID="{B3C31EFF-EBFC-4374-8556-8418A48E378D}" presName="Name13" presStyleLbl="parChTrans1D2" presStyleIdx="2" presStyleCnt="5"/>
      <dgm:spPr/>
      <dgm:t>
        <a:bodyPr/>
        <a:lstStyle/>
        <a:p>
          <a:endParaRPr lang="ru-RU"/>
        </a:p>
      </dgm:t>
    </dgm:pt>
    <dgm:pt modelId="{0ED16CA4-55CA-4DA0-971C-9834CDAF1A5B}" type="pres">
      <dgm:prSet presAssocID="{BAEE28FD-98FC-4966-8DDE-94B6A8578FD5}" presName="childText" presStyleLbl="bgAcc1" presStyleIdx="2" presStyleCnt="5" custScaleX="198941" custScaleY="184614" custLinFactX="21485" custLinFactNeighborX="100000" custLinFactNeighborY="-238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2F1F90-7098-4A57-A41E-3F3E1C6C6957}" type="pres">
      <dgm:prSet presAssocID="{F5E19169-A307-45B0-BCBD-570CA95EED7A}" presName="Name13" presStyleLbl="parChTrans1D2" presStyleIdx="3" presStyleCnt="5"/>
      <dgm:spPr/>
      <dgm:t>
        <a:bodyPr/>
        <a:lstStyle/>
        <a:p>
          <a:endParaRPr lang="ru-RU"/>
        </a:p>
      </dgm:t>
    </dgm:pt>
    <dgm:pt modelId="{76012A3B-96F2-41E9-A295-E5CD90293FDC}" type="pres">
      <dgm:prSet presAssocID="{D38C36E4-CAFD-4E53-B05A-0223F92FF55F}" presName="childText" presStyleLbl="bgAcc1" presStyleIdx="3" presStyleCnt="5" custScaleX="192425" custScaleY="140655" custLinFactX="77090" custLinFactY="25383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C60249-37BF-4014-A3F0-38C009E64BAA}" type="pres">
      <dgm:prSet presAssocID="{A9DCEE1F-89F8-4CB1-8D2B-56E6E50CE82D}" presName="Name13" presStyleLbl="parChTrans1D2" presStyleIdx="4" presStyleCnt="5"/>
      <dgm:spPr/>
      <dgm:t>
        <a:bodyPr/>
        <a:lstStyle/>
        <a:p>
          <a:endParaRPr lang="ru-RU"/>
        </a:p>
      </dgm:t>
    </dgm:pt>
    <dgm:pt modelId="{195AC277-496D-48DC-B3F9-515C326E5129}" type="pres">
      <dgm:prSet presAssocID="{506D0DB3-B093-478B-AF27-00582BDC9865}" presName="childText" presStyleLbl="bgAcc1" presStyleIdx="4" presStyleCnt="5" custScaleX="236729" custScaleY="343433" custLinFactX="-100000" custLinFactY="-202132" custLinFactNeighborX="-107794" custLinFactNeighborY="-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393FA1-FEA5-4B94-8413-38F640838E5A}" type="presOf" srcId="{E552D29B-572C-41A8-BAF3-F2DFC7B6D9EF}" destId="{5D400274-759A-49AE-828C-791577B7FF4A}" srcOrd="0" destOrd="0" presId="urn:microsoft.com/office/officeart/2005/8/layout/hierarchy3"/>
    <dgm:cxn modelId="{F8B7FC28-1D76-4FCD-ACD4-13B1253F8D69}" srcId="{5D47F843-C0C0-4899-BC75-22161E856D6D}" destId="{93F3142E-8C6D-4F93-B3F4-D64539CB191D}" srcOrd="0" destOrd="0" parTransId="{DB08EEE0-D7CD-487A-B13A-F69674510117}" sibTransId="{640534DE-7678-4514-9508-3663B057D9D4}"/>
    <dgm:cxn modelId="{1A5CF2F5-D0BB-4D41-857E-AA0FBA678AC4}" type="presOf" srcId="{B3C31EFF-EBFC-4374-8556-8418A48E378D}" destId="{8B681FEF-0174-4B82-8E12-8A579D7EE2B5}" srcOrd="0" destOrd="0" presId="urn:microsoft.com/office/officeart/2005/8/layout/hierarchy3"/>
    <dgm:cxn modelId="{2A1B7E3E-9989-42DC-823D-07CB761C5394}" type="presOf" srcId="{93F3142E-8C6D-4F93-B3F4-D64539CB191D}" destId="{5F2214EC-54DD-48EF-A329-AA089A9EBC7C}" srcOrd="0" destOrd="0" presId="urn:microsoft.com/office/officeart/2005/8/layout/hierarchy3"/>
    <dgm:cxn modelId="{03F1EF9D-075F-47E8-A736-70A550A1AFEB}" srcId="{5D47F843-C0C0-4899-BC75-22161E856D6D}" destId="{506D0DB3-B093-478B-AF27-00582BDC9865}" srcOrd="4" destOrd="0" parTransId="{A9DCEE1F-89F8-4CB1-8D2B-56E6E50CE82D}" sibTransId="{C6FF273B-ABDB-4393-8D58-992CAFC20FA8}"/>
    <dgm:cxn modelId="{D9490536-7119-4CF5-B4C3-BB66BAA293DB}" srcId="{5D47F843-C0C0-4899-BC75-22161E856D6D}" destId="{D38C36E4-CAFD-4E53-B05A-0223F92FF55F}" srcOrd="3" destOrd="0" parTransId="{F5E19169-A307-45B0-BCBD-570CA95EED7A}" sibTransId="{29D60512-DBE1-4875-A4FD-1882C5C61946}"/>
    <dgm:cxn modelId="{4FE12785-FB22-425C-8476-D80A429D995C}" type="presOf" srcId="{5D47F843-C0C0-4899-BC75-22161E856D6D}" destId="{AA9237A9-8667-4621-82D3-26BF3735E1DD}" srcOrd="0" destOrd="0" presId="urn:microsoft.com/office/officeart/2005/8/layout/hierarchy3"/>
    <dgm:cxn modelId="{D725DA34-B471-4DD2-92FE-EE91351EE957}" type="presOf" srcId="{506D0DB3-B093-478B-AF27-00582BDC9865}" destId="{195AC277-496D-48DC-B3F9-515C326E5129}" srcOrd="0" destOrd="0" presId="urn:microsoft.com/office/officeart/2005/8/layout/hierarchy3"/>
    <dgm:cxn modelId="{1677A48A-283F-4FD7-9B05-C77BD6CED685}" srcId="{E552D29B-572C-41A8-BAF3-F2DFC7B6D9EF}" destId="{5D47F843-C0C0-4899-BC75-22161E856D6D}" srcOrd="0" destOrd="0" parTransId="{4F442E17-642C-48DA-91E9-5C46C4EDB351}" sibTransId="{9EE2FCCA-9122-4D27-9F8D-D4480513FB6F}"/>
    <dgm:cxn modelId="{8508A40B-783B-47BC-9050-C6DF321F7D8E}" type="presOf" srcId="{F5E19169-A307-45B0-BCBD-570CA95EED7A}" destId="{992F1F90-7098-4A57-A41E-3F3E1C6C6957}" srcOrd="0" destOrd="0" presId="urn:microsoft.com/office/officeart/2005/8/layout/hierarchy3"/>
    <dgm:cxn modelId="{58CC06BF-6F1F-48E1-B01D-28D5C85A8B48}" type="presOf" srcId="{5D47F843-C0C0-4899-BC75-22161E856D6D}" destId="{AAD966F9-3745-4904-A992-6E6CF09177E6}" srcOrd="1" destOrd="0" presId="urn:microsoft.com/office/officeart/2005/8/layout/hierarchy3"/>
    <dgm:cxn modelId="{6F7A23F7-4D9C-4CE1-9B63-0A8AE748C678}" type="presOf" srcId="{DB08EEE0-D7CD-487A-B13A-F69674510117}" destId="{0F8BC728-4A6A-46ED-B579-1F0D32A5049E}" srcOrd="0" destOrd="0" presId="urn:microsoft.com/office/officeart/2005/8/layout/hierarchy3"/>
    <dgm:cxn modelId="{669F8A93-CFA2-4A5D-A82A-D87F3B9F203E}" srcId="{5D47F843-C0C0-4899-BC75-22161E856D6D}" destId="{D5F1F91F-8D41-46B3-A33A-C12726B46E37}" srcOrd="1" destOrd="0" parTransId="{16FBE17B-D1D5-4E0C-80B5-2BD4183D923F}" sibTransId="{CA01004A-0C09-43E4-AE64-FD0EA898ED1D}"/>
    <dgm:cxn modelId="{8CF223D6-E266-4EDB-92FC-B366E4FE596C}" type="presOf" srcId="{D5F1F91F-8D41-46B3-A33A-C12726B46E37}" destId="{3A0CE09B-3BFA-420B-B18E-4EB89FBD5B0D}" srcOrd="0" destOrd="0" presId="urn:microsoft.com/office/officeart/2005/8/layout/hierarchy3"/>
    <dgm:cxn modelId="{326962D3-CA73-473C-AF9B-4225906BAEAE}" type="presOf" srcId="{A9DCEE1F-89F8-4CB1-8D2B-56E6E50CE82D}" destId="{00C60249-37BF-4014-A3F0-38C009E64BAA}" srcOrd="0" destOrd="0" presId="urn:microsoft.com/office/officeart/2005/8/layout/hierarchy3"/>
    <dgm:cxn modelId="{7F2A9EFF-D7D1-4433-A414-BE6D6B5B21D8}" type="presOf" srcId="{D38C36E4-CAFD-4E53-B05A-0223F92FF55F}" destId="{76012A3B-96F2-41E9-A295-E5CD90293FDC}" srcOrd="0" destOrd="0" presId="urn:microsoft.com/office/officeart/2005/8/layout/hierarchy3"/>
    <dgm:cxn modelId="{060E4A89-07B7-427D-A3FD-4C0FCD5734DA}" type="presOf" srcId="{BAEE28FD-98FC-4966-8DDE-94B6A8578FD5}" destId="{0ED16CA4-55CA-4DA0-971C-9834CDAF1A5B}" srcOrd="0" destOrd="0" presId="urn:microsoft.com/office/officeart/2005/8/layout/hierarchy3"/>
    <dgm:cxn modelId="{F40F0B13-575C-4496-9248-7D9508AFFB6F}" srcId="{5D47F843-C0C0-4899-BC75-22161E856D6D}" destId="{BAEE28FD-98FC-4966-8DDE-94B6A8578FD5}" srcOrd="2" destOrd="0" parTransId="{B3C31EFF-EBFC-4374-8556-8418A48E378D}" sibTransId="{C2A9DB6B-136E-4BAF-875B-C66D3CAE59D1}"/>
    <dgm:cxn modelId="{12E66BA7-B3C9-45B6-9908-73FED0241062}" type="presOf" srcId="{16FBE17B-D1D5-4E0C-80B5-2BD4183D923F}" destId="{C4843236-6E15-4880-95E6-CEB5AD753D0C}" srcOrd="0" destOrd="0" presId="urn:microsoft.com/office/officeart/2005/8/layout/hierarchy3"/>
    <dgm:cxn modelId="{B7A1985F-2692-416E-A749-1D41582A4DCA}" type="presParOf" srcId="{5D400274-759A-49AE-828C-791577B7FF4A}" destId="{B14C1B33-E129-41B6-ADED-559CE95BA4CC}" srcOrd="0" destOrd="0" presId="urn:microsoft.com/office/officeart/2005/8/layout/hierarchy3"/>
    <dgm:cxn modelId="{A2CA8870-FABF-4270-9861-C9089897DED1}" type="presParOf" srcId="{B14C1B33-E129-41B6-ADED-559CE95BA4CC}" destId="{9FD2DC09-13D8-4B73-ADAB-3FD827FB28A2}" srcOrd="0" destOrd="0" presId="urn:microsoft.com/office/officeart/2005/8/layout/hierarchy3"/>
    <dgm:cxn modelId="{C49A86CA-5408-44D4-BED3-326CB83D6960}" type="presParOf" srcId="{9FD2DC09-13D8-4B73-ADAB-3FD827FB28A2}" destId="{AA9237A9-8667-4621-82D3-26BF3735E1DD}" srcOrd="0" destOrd="0" presId="urn:microsoft.com/office/officeart/2005/8/layout/hierarchy3"/>
    <dgm:cxn modelId="{9F56B220-A5C8-4D4D-BDDF-0A956B9BA787}" type="presParOf" srcId="{9FD2DC09-13D8-4B73-ADAB-3FD827FB28A2}" destId="{AAD966F9-3745-4904-A992-6E6CF09177E6}" srcOrd="1" destOrd="0" presId="urn:microsoft.com/office/officeart/2005/8/layout/hierarchy3"/>
    <dgm:cxn modelId="{06492225-2A0C-425D-A62E-ED674E592EAA}" type="presParOf" srcId="{B14C1B33-E129-41B6-ADED-559CE95BA4CC}" destId="{348DE28A-144D-46CE-BCAC-7F7F0F7E34C8}" srcOrd="1" destOrd="0" presId="urn:microsoft.com/office/officeart/2005/8/layout/hierarchy3"/>
    <dgm:cxn modelId="{B1E82F04-01B1-47A5-9EA7-CAB2EA6840A7}" type="presParOf" srcId="{348DE28A-144D-46CE-BCAC-7F7F0F7E34C8}" destId="{0F8BC728-4A6A-46ED-B579-1F0D32A5049E}" srcOrd="0" destOrd="0" presId="urn:microsoft.com/office/officeart/2005/8/layout/hierarchy3"/>
    <dgm:cxn modelId="{54E25628-89F5-4CB7-8004-183518E9A7DF}" type="presParOf" srcId="{348DE28A-144D-46CE-BCAC-7F7F0F7E34C8}" destId="{5F2214EC-54DD-48EF-A329-AA089A9EBC7C}" srcOrd="1" destOrd="0" presId="urn:microsoft.com/office/officeart/2005/8/layout/hierarchy3"/>
    <dgm:cxn modelId="{7FC6895D-11AB-496C-AED6-5F295BB9F2B0}" type="presParOf" srcId="{348DE28A-144D-46CE-BCAC-7F7F0F7E34C8}" destId="{C4843236-6E15-4880-95E6-CEB5AD753D0C}" srcOrd="2" destOrd="0" presId="urn:microsoft.com/office/officeart/2005/8/layout/hierarchy3"/>
    <dgm:cxn modelId="{BB7D106D-B7CA-46C2-8644-EFE3BC643B75}" type="presParOf" srcId="{348DE28A-144D-46CE-BCAC-7F7F0F7E34C8}" destId="{3A0CE09B-3BFA-420B-B18E-4EB89FBD5B0D}" srcOrd="3" destOrd="0" presId="urn:microsoft.com/office/officeart/2005/8/layout/hierarchy3"/>
    <dgm:cxn modelId="{CB2AAE7E-0BA7-4C60-847E-A0C29531261E}" type="presParOf" srcId="{348DE28A-144D-46CE-BCAC-7F7F0F7E34C8}" destId="{8B681FEF-0174-4B82-8E12-8A579D7EE2B5}" srcOrd="4" destOrd="0" presId="urn:microsoft.com/office/officeart/2005/8/layout/hierarchy3"/>
    <dgm:cxn modelId="{828E5A34-1458-43C1-BF52-4CAE4E270E26}" type="presParOf" srcId="{348DE28A-144D-46CE-BCAC-7F7F0F7E34C8}" destId="{0ED16CA4-55CA-4DA0-971C-9834CDAF1A5B}" srcOrd="5" destOrd="0" presId="urn:microsoft.com/office/officeart/2005/8/layout/hierarchy3"/>
    <dgm:cxn modelId="{D554E0A4-825F-47F4-B094-46771D770B2D}" type="presParOf" srcId="{348DE28A-144D-46CE-BCAC-7F7F0F7E34C8}" destId="{992F1F90-7098-4A57-A41E-3F3E1C6C6957}" srcOrd="6" destOrd="0" presId="urn:microsoft.com/office/officeart/2005/8/layout/hierarchy3"/>
    <dgm:cxn modelId="{0ABFB733-9931-42DC-B74A-9C0CD2A77A1A}" type="presParOf" srcId="{348DE28A-144D-46CE-BCAC-7F7F0F7E34C8}" destId="{76012A3B-96F2-41E9-A295-E5CD90293FDC}" srcOrd="7" destOrd="0" presId="urn:microsoft.com/office/officeart/2005/8/layout/hierarchy3"/>
    <dgm:cxn modelId="{8A2FE626-FFA1-43CD-B5DF-86A83D777E88}" type="presParOf" srcId="{348DE28A-144D-46CE-BCAC-7F7F0F7E34C8}" destId="{00C60249-37BF-4014-A3F0-38C009E64BAA}" srcOrd="8" destOrd="0" presId="urn:microsoft.com/office/officeart/2005/8/layout/hierarchy3"/>
    <dgm:cxn modelId="{D3289641-A5A3-4C0C-9D15-DF543A13A8CD}" type="presParOf" srcId="{348DE28A-144D-46CE-BCAC-7F7F0F7E34C8}" destId="{195AC277-496D-48DC-B3F9-515C326E5129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5D4BC6-6596-44B3-AEBB-EAC6C4CAC559}" type="doc">
      <dgm:prSet loTypeId="urn:microsoft.com/office/officeart/2005/8/layout/hProcess9" loCatId="process" qsTypeId="urn:microsoft.com/office/officeart/2005/8/quickstyle/simple3" qsCatId="simple" csTypeId="urn:microsoft.com/office/officeart/2005/8/colors/accent1_2" csCatId="accent1" phldr="1"/>
      <dgm:spPr/>
    </dgm:pt>
    <dgm:pt modelId="{C504800D-1F60-4F9A-B261-97D4FDFA9DC1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Основная цель социализации</a:t>
          </a:r>
          <a:endParaRPr lang="ru-RU" sz="2800" dirty="0">
            <a:solidFill>
              <a:srgbClr val="002060"/>
            </a:solidFill>
          </a:endParaRPr>
        </a:p>
      </dgm:t>
    </dgm:pt>
    <dgm:pt modelId="{28CAFDC6-6345-43B1-B938-77F7CF5F52D0}" type="parTrans" cxnId="{2D96C253-8932-4479-A552-EC84EF7727B3}">
      <dgm:prSet/>
      <dgm:spPr/>
      <dgm:t>
        <a:bodyPr/>
        <a:lstStyle/>
        <a:p>
          <a:endParaRPr lang="ru-RU"/>
        </a:p>
      </dgm:t>
    </dgm:pt>
    <dgm:pt modelId="{CDC271FD-9931-41F8-9F9E-ADB3CCA1D13B}" type="sibTrans" cxnId="{2D96C253-8932-4479-A552-EC84EF7727B3}">
      <dgm:prSet/>
      <dgm:spPr/>
      <dgm:t>
        <a:bodyPr/>
        <a:lstStyle/>
        <a:p>
          <a:endParaRPr lang="ru-RU"/>
        </a:p>
      </dgm:t>
    </dgm:pt>
    <dgm:pt modelId="{2ECDC345-FAE8-41E5-95CD-A846CBB844D5}">
      <dgm:prSet phldrT="[Текст]"/>
      <dgm:spPr/>
      <dgm:t>
        <a:bodyPr/>
        <a:lstStyle/>
        <a:p>
          <a:r>
            <a:rPr lang="ru-RU" dirty="0" smtClean="0"/>
            <a:t>Восстановление психического равновесия ребенка и его вхождение в нормальную социальную жизнь</a:t>
          </a:r>
          <a:endParaRPr lang="ru-RU" dirty="0"/>
        </a:p>
      </dgm:t>
    </dgm:pt>
    <dgm:pt modelId="{62BD20E2-45EE-46C0-8421-D3594ACA4920}" type="parTrans" cxnId="{B65837B9-2CFF-4E9B-BBE7-FA4CCB21E9CB}">
      <dgm:prSet/>
      <dgm:spPr/>
      <dgm:t>
        <a:bodyPr/>
        <a:lstStyle/>
        <a:p>
          <a:endParaRPr lang="ru-RU"/>
        </a:p>
      </dgm:t>
    </dgm:pt>
    <dgm:pt modelId="{321D9ED0-C9B4-452E-9C95-3AD5E83CFFBF}" type="sibTrans" cxnId="{B65837B9-2CFF-4E9B-BBE7-FA4CCB21E9CB}">
      <dgm:prSet/>
      <dgm:spPr/>
      <dgm:t>
        <a:bodyPr/>
        <a:lstStyle/>
        <a:p>
          <a:endParaRPr lang="ru-RU"/>
        </a:p>
      </dgm:t>
    </dgm:pt>
    <dgm:pt modelId="{9F688A69-5AEA-43D0-822D-9752EF00479A}" type="pres">
      <dgm:prSet presAssocID="{625D4BC6-6596-44B3-AEBB-EAC6C4CAC559}" presName="CompostProcess" presStyleCnt="0">
        <dgm:presLayoutVars>
          <dgm:dir/>
          <dgm:resizeHandles val="exact"/>
        </dgm:presLayoutVars>
      </dgm:prSet>
      <dgm:spPr/>
    </dgm:pt>
    <dgm:pt modelId="{0C114EB9-8DAC-4DA8-AD69-5E8B4E6D1821}" type="pres">
      <dgm:prSet presAssocID="{625D4BC6-6596-44B3-AEBB-EAC6C4CAC559}" presName="arrow" presStyleLbl="bgShp" presStyleIdx="0" presStyleCnt="1"/>
      <dgm:spPr/>
    </dgm:pt>
    <dgm:pt modelId="{D7DE26C7-4E9B-448D-BD30-C56CEA1C5F2F}" type="pres">
      <dgm:prSet presAssocID="{625D4BC6-6596-44B3-AEBB-EAC6C4CAC559}" presName="linearProcess" presStyleCnt="0"/>
      <dgm:spPr/>
    </dgm:pt>
    <dgm:pt modelId="{98E955B5-6D0B-4A4C-808E-6963ACDEF901}" type="pres">
      <dgm:prSet presAssocID="{C504800D-1F60-4F9A-B261-97D4FDFA9DC1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A3CEC2-4365-48F7-9CBE-C28CDACB620E}" type="pres">
      <dgm:prSet presAssocID="{CDC271FD-9931-41F8-9F9E-ADB3CCA1D13B}" presName="sibTrans" presStyleCnt="0"/>
      <dgm:spPr/>
    </dgm:pt>
    <dgm:pt modelId="{1DE0F98E-62E7-49F4-BB83-C0E2EA507C0A}" type="pres">
      <dgm:prSet presAssocID="{2ECDC345-FAE8-41E5-95CD-A846CBB844D5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5837B9-2CFF-4E9B-BBE7-FA4CCB21E9CB}" srcId="{625D4BC6-6596-44B3-AEBB-EAC6C4CAC559}" destId="{2ECDC345-FAE8-41E5-95CD-A846CBB844D5}" srcOrd="1" destOrd="0" parTransId="{62BD20E2-45EE-46C0-8421-D3594ACA4920}" sibTransId="{321D9ED0-C9B4-452E-9C95-3AD5E83CFFBF}"/>
    <dgm:cxn modelId="{2D96C253-8932-4479-A552-EC84EF7727B3}" srcId="{625D4BC6-6596-44B3-AEBB-EAC6C4CAC559}" destId="{C504800D-1F60-4F9A-B261-97D4FDFA9DC1}" srcOrd="0" destOrd="0" parTransId="{28CAFDC6-6345-43B1-B938-77F7CF5F52D0}" sibTransId="{CDC271FD-9931-41F8-9F9E-ADB3CCA1D13B}"/>
    <dgm:cxn modelId="{F0381068-8773-4330-88DF-488311B35554}" type="presOf" srcId="{2ECDC345-FAE8-41E5-95CD-A846CBB844D5}" destId="{1DE0F98E-62E7-49F4-BB83-C0E2EA507C0A}" srcOrd="0" destOrd="0" presId="urn:microsoft.com/office/officeart/2005/8/layout/hProcess9"/>
    <dgm:cxn modelId="{DECF1146-56A0-4AA6-BF18-AE12F72AB1A6}" type="presOf" srcId="{625D4BC6-6596-44B3-AEBB-EAC6C4CAC559}" destId="{9F688A69-5AEA-43D0-822D-9752EF00479A}" srcOrd="0" destOrd="0" presId="urn:microsoft.com/office/officeart/2005/8/layout/hProcess9"/>
    <dgm:cxn modelId="{36352BB9-7AFD-492A-866B-69267A79280E}" type="presOf" srcId="{C504800D-1F60-4F9A-B261-97D4FDFA9DC1}" destId="{98E955B5-6D0B-4A4C-808E-6963ACDEF901}" srcOrd="0" destOrd="0" presId="urn:microsoft.com/office/officeart/2005/8/layout/hProcess9"/>
    <dgm:cxn modelId="{EE52A9C8-35BE-43E1-9F06-F6D1774898BB}" type="presParOf" srcId="{9F688A69-5AEA-43D0-822D-9752EF00479A}" destId="{0C114EB9-8DAC-4DA8-AD69-5E8B4E6D1821}" srcOrd="0" destOrd="0" presId="urn:microsoft.com/office/officeart/2005/8/layout/hProcess9"/>
    <dgm:cxn modelId="{1DA36D21-343A-4532-976D-5D9C632152F7}" type="presParOf" srcId="{9F688A69-5AEA-43D0-822D-9752EF00479A}" destId="{D7DE26C7-4E9B-448D-BD30-C56CEA1C5F2F}" srcOrd="1" destOrd="0" presId="urn:microsoft.com/office/officeart/2005/8/layout/hProcess9"/>
    <dgm:cxn modelId="{BA0BB4DE-3771-40AC-B86C-74EE30B2C2DF}" type="presParOf" srcId="{D7DE26C7-4E9B-448D-BD30-C56CEA1C5F2F}" destId="{98E955B5-6D0B-4A4C-808E-6963ACDEF901}" srcOrd="0" destOrd="0" presId="urn:microsoft.com/office/officeart/2005/8/layout/hProcess9"/>
    <dgm:cxn modelId="{40357C20-C2B2-4F96-84DD-95EA733D6365}" type="presParOf" srcId="{D7DE26C7-4E9B-448D-BD30-C56CEA1C5F2F}" destId="{DFA3CEC2-4365-48F7-9CBE-C28CDACB620E}" srcOrd="1" destOrd="0" presId="urn:microsoft.com/office/officeart/2005/8/layout/hProcess9"/>
    <dgm:cxn modelId="{8421EDBA-B780-4B1F-A67F-A820B323C915}" type="presParOf" srcId="{D7DE26C7-4E9B-448D-BD30-C56CEA1C5F2F}" destId="{1DE0F98E-62E7-49F4-BB83-C0E2EA507C0A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AD2676-CC41-4F3E-ACC5-2AE12B7CC9EC}" type="doc">
      <dgm:prSet loTypeId="urn:microsoft.com/office/officeart/2005/8/layout/matrix1" loCatId="matrix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19DEB1C-6F30-4239-8DBF-EEBA7622D3CE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Особенности функции социализации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4841217-AEEA-406A-8BD2-B6F8465B7F63}" type="parTrans" cxnId="{15558EDD-EF70-438C-85F1-03F8F0333B25}">
      <dgm:prSet/>
      <dgm:spPr/>
      <dgm:t>
        <a:bodyPr/>
        <a:lstStyle/>
        <a:p>
          <a:endParaRPr lang="ru-RU"/>
        </a:p>
      </dgm:t>
    </dgm:pt>
    <dgm:pt modelId="{5794C1CD-DBAE-4CB8-8D80-1B7BD87C49BB}" type="sibTrans" cxnId="{15558EDD-EF70-438C-85F1-03F8F0333B25}">
      <dgm:prSet/>
      <dgm:spPr/>
      <dgm:t>
        <a:bodyPr/>
        <a:lstStyle/>
        <a:p>
          <a:endParaRPr lang="ru-RU"/>
        </a:p>
      </dgm:t>
    </dgm:pt>
    <dgm:pt modelId="{0C59DE49-D9EB-4422-A66E-151805ACF2D3}">
      <dgm:prSet phldrT="[Текст]"/>
      <dgm:spPr/>
      <dgm:t>
        <a:bodyPr/>
        <a:lstStyle/>
        <a:p>
          <a:r>
            <a:rPr lang="ru-RU" dirty="0" smtClean="0"/>
            <a:t>Создание условий для самоутверждения личности в коллективе и обществе с учетом ее возможностей</a:t>
          </a:r>
          <a:endParaRPr lang="ru-RU" dirty="0"/>
        </a:p>
      </dgm:t>
    </dgm:pt>
    <dgm:pt modelId="{79CA7958-82FA-4432-BFF4-631E77C36E1D}" type="parTrans" cxnId="{3C7CEB57-9ECD-4F71-A619-CA718922ED88}">
      <dgm:prSet/>
      <dgm:spPr/>
      <dgm:t>
        <a:bodyPr/>
        <a:lstStyle/>
        <a:p>
          <a:endParaRPr lang="ru-RU"/>
        </a:p>
      </dgm:t>
    </dgm:pt>
    <dgm:pt modelId="{8A944D8D-5E14-48AA-8D56-541CBC29B6FE}" type="sibTrans" cxnId="{3C7CEB57-9ECD-4F71-A619-CA718922ED88}">
      <dgm:prSet/>
      <dgm:spPr/>
      <dgm:t>
        <a:bodyPr/>
        <a:lstStyle/>
        <a:p>
          <a:endParaRPr lang="ru-RU"/>
        </a:p>
      </dgm:t>
    </dgm:pt>
    <dgm:pt modelId="{7CA12D3F-48EE-4E77-A70E-0E24E9D62A9B}">
      <dgm:prSet phldrT="[Текст]"/>
      <dgm:spPr/>
      <dgm:t>
        <a:bodyPr/>
        <a:lstStyle/>
        <a:p>
          <a:r>
            <a:rPr lang="ru-RU" dirty="0" smtClean="0"/>
            <a:t>Развитие сущности сил ребенка</a:t>
          </a:r>
          <a:endParaRPr lang="ru-RU" dirty="0"/>
        </a:p>
      </dgm:t>
    </dgm:pt>
    <dgm:pt modelId="{D203EA82-181A-43E7-B086-33FB03F916E4}" type="parTrans" cxnId="{9DE8446F-F6F7-4950-8144-31631CE9CEBA}">
      <dgm:prSet/>
      <dgm:spPr/>
      <dgm:t>
        <a:bodyPr/>
        <a:lstStyle/>
        <a:p>
          <a:endParaRPr lang="ru-RU"/>
        </a:p>
      </dgm:t>
    </dgm:pt>
    <dgm:pt modelId="{ECFAF601-7913-4D51-9E29-26FAA2266913}" type="sibTrans" cxnId="{9DE8446F-F6F7-4950-8144-31631CE9CEBA}">
      <dgm:prSet/>
      <dgm:spPr/>
      <dgm:t>
        <a:bodyPr/>
        <a:lstStyle/>
        <a:p>
          <a:endParaRPr lang="ru-RU"/>
        </a:p>
      </dgm:t>
    </dgm:pt>
    <dgm:pt modelId="{34586F5E-3E9C-4073-9293-2D66AD39B379}">
      <dgm:prSet phldrT="[Текст]"/>
      <dgm:spPr/>
      <dgm:t>
        <a:bodyPr/>
        <a:lstStyle/>
        <a:p>
          <a:r>
            <a:rPr lang="ru-RU" dirty="0" smtClean="0"/>
            <a:t>Формирование в нем человека, способного к социальному творчеству</a:t>
          </a:r>
          <a:endParaRPr lang="ru-RU" dirty="0"/>
        </a:p>
      </dgm:t>
    </dgm:pt>
    <dgm:pt modelId="{2A92FAD2-C4FC-4CB8-AAA6-B89C9DD690AA}" type="parTrans" cxnId="{6AA95ACE-28D9-4324-B341-1017A6A1BC0C}">
      <dgm:prSet/>
      <dgm:spPr/>
      <dgm:t>
        <a:bodyPr/>
        <a:lstStyle/>
        <a:p>
          <a:endParaRPr lang="ru-RU"/>
        </a:p>
      </dgm:t>
    </dgm:pt>
    <dgm:pt modelId="{D27BCE51-8584-4AD7-B874-E3616A2B41D6}" type="sibTrans" cxnId="{6AA95ACE-28D9-4324-B341-1017A6A1BC0C}">
      <dgm:prSet/>
      <dgm:spPr/>
      <dgm:t>
        <a:bodyPr/>
        <a:lstStyle/>
        <a:p>
          <a:endParaRPr lang="ru-RU"/>
        </a:p>
      </dgm:t>
    </dgm:pt>
    <dgm:pt modelId="{CF1E07DB-12DB-437E-A73E-D6ED5366CF78}">
      <dgm:prSet phldrT="[Текст]"/>
      <dgm:spPr/>
      <dgm:t>
        <a:bodyPr/>
        <a:lstStyle/>
        <a:p>
          <a:r>
            <a:rPr lang="ru-RU" dirty="0" smtClean="0"/>
            <a:t>Обеспечение условий для самовыражения и самоопределения</a:t>
          </a:r>
          <a:endParaRPr lang="ru-RU" dirty="0"/>
        </a:p>
      </dgm:t>
    </dgm:pt>
    <dgm:pt modelId="{9B2B0940-68C8-4898-A906-61A044A1E61D}" type="parTrans" cxnId="{7ECF7E2E-5E96-449D-8E58-1A035D326765}">
      <dgm:prSet/>
      <dgm:spPr/>
      <dgm:t>
        <a:bodyPr/>
        <a:lstStyle/>
        <a:p>
          <a:endParaRPr lang="ru-RU"/>
        </a:p>
      </dgm:t>
    </dgm:pt>
    <dgm:pt modelId="{E4A49A4B-5B1F-41FE-BF06-054642DBD086}" type="sibTrans" cxnId="{7ECF7E2E-5E96-449D-8E58-1A035D326765}">
      <dgm:prSet/>
      <dgm:spPr/>
      <dgm:t>
        <a:bodyPr/>
        <a:lstStyle/>
        <a:p>
          <a:endParaRPr lang="ru-RU"/>
        </a:p>
      </dgm:t>
    </dgm:pt>
    <dgm:pt modelId="{FD23E69E-6CE8-4A56-94C7-7A6CFD8D85B4}">
      <dgm:prSet phldrT="[Текст]"/>
      <dgm:spPr/>
      <dgm:t>
        <a:bodyPr/>
        <a:lstStyle/>
        <a:p>
          <a:endParaRPr lang="ru-RU" dirty="0"/>
        </a:p>
      </dgm:t>
    </dgm:pt>
    <dgm:pt modelId="{EAF5C227-E435-406D-8CF8-A6B1A2A35226}" type="parTrans" cxnId="{7BF99FB9-E68F-40C5-9C09-64925B81B52C}">
      <dgm:prSet/>
      <dgm:spPr/>
      <dgm:t>
        <a:bodyPr/>
        <a:lstStyle/>
        <a:p>
          <a:endParaRPr lang="ru-RU"/>
        </a:p>
      </dgm:t>
    </dgm:pt>
    <dgm:pt modelId="{B5FFE5BF-CB99-4318-A8B2-F3B0A57A1405}" type="sibTrans" cxnId="{7BF99FB9-E68F-40C5-9C09-64925B81B52C}">
      <dgm:prSet/>
      <dgm:spPr/>
      <dgm:t>
        <a:bodyPr/>
        <a:lstStyle/>
        <a:p>
          <a:endParaRPr lang="ru-RU"/>
        </a:p>
      </dgm:t>
    </dgm:pt>
    <dgm:pt modelId="{B25EED23-AE09-4BFD-844F-B2970ED4A92D}" type="pres">
      <dgm:prSet presAssocID="{90AD2676-CC41-4F3E-ACC5-2AE12B7CC9E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32DEDB-122C-4C9D-A589-B7CFD1D556A8}" type="pres">
      <dgm:prSet presAssocID="{90AD2676-CC41-4F3E-ACC5-2AE12B7CC9EC}" presName="matrix" presStyleCnt="0"/>
      <dgm:spPr/>
    </dgm:pt>
    <dgm:pt modelId="{564B3CED-7ED9-45B5-AFAE-98EF099F1F8E}" type="pres">
      <dgm:prSet presAssocID="{90AD2676-CC41-4F3E-ACC5-2AE12B7CC9EC}" presName="tile1" presStyleLbl="node1" presStyleIdx="0" presStyleCnt="4"/>
      <dgm:spPr/>
      <dgm:t>
        <a:bodyPr/>
        <a:lstStyle/>
        <a:p>
          <a:endParaRPr lang="ru-RU"/>
        </a:p>
      </dgm:t>
    </dgm:pt>
    <dgm:pt modelId="{C3FF4E18-9613-49A1-B19A-3A00DE5B49A1}" type="pres">
      <dgm:prSet presAssocID="{90AD2676-CC41-4F3E-ACC5-2AE12B7CC9E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85C565-87EB-4DB9-AF27-B42C8C96A2C1}" type="pres">
      <dgm:prSet presAssocID="{90AD2676-CC41-4F3E-ACC5-2AE12B7CC9EC}" presName="tile2" presStyleLbl="node1" presStyleIdx="1" presStyleCnt="4"/>
      <dgm:spPr/>
      <dgm:t>
        <a:bodyPr/>
        <a:lstStyle/>
        <a:p>
          <a:endParaRPr lang="ru-RU"/>
        </a:p>
      </dgm:t>
    </dgm:pt>
    <dgm:pt modelId="{ED51920B-867C-4E24-8DAD-45EA7173D22E}" type="pres">
      <dgm:prSet presAssocID="{90AD2676-CC41-4F3E-ACC5-2AE12B7CC9E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0A759A-B286-4699-929C-1053621EC29E}" type="pres">
      <dgm:prSet presAssocID="{90AD2676-CC41-4F3E-ACC5-2AE12B7CC9EC}" presName="tile3" presStyleLbl="node1" presStyleIdx="2" presStyleCnt="4"/>
      <dgm:spPr/>
      <dgm:t>
        <a:bodyPr/>
        <a:lstStyle/>
        <a:p>
          <a:endParaRPr lang="ru-RU"/>
        </a:p>
      </dgm:t>
    </dgm:pt>
    <dgm:pt modelId="{A07F28F2-16AA-4D73-B5A7-A9708834E317}" type="pres">
      <dgm:prSet presAssocID="{90AD2676-CC41-4F3E-ACC5-2AE12B7CC9E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4AF67B-D0A3-4A88-ABD2-9C74907C8D7A}" type="pres">
      <dgm:prSet presAssocID="{90AD2676-CC41-4F3E-ACC5-2AE12B7CC9EC}" presName="tile4" presStyleLbl="node1" presStyleIdx="3" presStyleCnt="4"/>
      <dgm:spPr/>
      <dgm:t>
        <a:bodyPr/>
        <a:lstStyle/>
        <a:p>
          <a:endParaRPr lang="ru-RU"/>
        </a:p>
      </dgm:t>
    </dgm:pt>
    <dgm:pt modelId="{BFA856C3-AE09-4032-9E4C-B0BAEC5972ED}" type="pres">
      <dgm:prSet presAssocID="{90AD2676-CC41-4F3E-ACC5-2AE12B7CC9E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3DDD2F-5D71-4E35-81F1-D7B6CE9F1E7A}" type="pres">
      <dgm:prSet presAssocID="{90AD2676-CC41-4F3E-ACC5-2AE12B7CC9EC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7ECF7E2E-5E96-449D-8E58-1A035D326765}" srcId="{819DEB1C-6F30-4239-8DBF-EEBA7622D3CE}" destId="{CF1E07DB-12DB-437E-A73E-D6ED5366CF78}" srcOrd="3" destOrd="0" parTransId="{9B2B0940-68C8-4898-A906-61A044A1E61D}" sibTransId="{E4A49A4B-5B1F-41FE-BF06-054642DBD086}"/>
    <dgm:cxn modelId="{FE8C3E33-D2E6-47B9-BB99-A7090F77CA5E}" type="presOf" srcId="{819DEB1C-6F30-4239-8DBF-EEBA7622D3CE}" destId="{0D3DDD2F-5D71-4E35-81F1-D7B6CE9F1E7A}" srcOrd="0" destOrd="0" presId="urn:microsoft.com/office/officeart/2005/8/layout/matrix1"/>
    <dgm:cxn modelId="{21E8299D-6683-4425-8E4D-DF9C0A614A5A}" type="presOf" srcId="{34586F5E-3E9C-4073-9293-2D66AD39B379}" destId="{A07F28F2-16AA-4D73-B5A7-A9708834E317}" srcOrd="1" destOrd="0" presId="urn:microsoft.com/office/officeart/2005/8/layout/matrix1"/>
    <dgm:cxn modelId="{7BF99FB9-E68F-40C5-9C09-64925B81B52C}" srcId="{819DEB1C-6F30-4239-8DBF-EEBA7622D3CE}" destId="{FD23E69E-6CE8-4A56-94C7-7A6CFD8D85B4}" srcOrd="4" destOrd="0" parTransId="{EAF5C227-E435-406D-8CF8-A6B1A2A35226}" sibTransId="{B5FFE5BF-CB99-4318-A8B2-F3B0A57A1405}"/>
    <dgm:cxn modelId="{9440A493-9407-4081-96A4-51C48126F39C}" type="presOf" srcId="{34586F5E-3E9C-4073-9293-2D66AD39B379}" destId="{050A759A-B286-4699-929C-1053621EC29E}" srcOrd="0" destOrd="0" presId="urn:microsoft.com/office/officeart/2005/8/layout/matrix1"/>
    <dgm:cxn modelId="{E7C82E7A-1C91-4605-8553-15C77D0F399E}" type="presOf" srcId="{7CA12D3F-48EE-4E77-A70E-0E24E9D62A9B}" destId="{0185C565-87EB-4DB9-AF27-B42C8C96A2C1}" srcOrd="0" destOrd="0" presId="urn:microsoft.com/office/officeart/2005/8/layout/matrix1"/>
    <dgm:cxn modelId="{06987FE5-21A2-4FFF-A902-DC757C727CBE}" type="presOf" srcId="{0C59DE49-D9EB-4422-A66E-151805ACF2D3}" destId="{C3FF4E18-9613-49A1-B19A-3A00DE5B49A1}" srcOrd="1" destOrd="0" presId="urn:microsoft.com/office/officeart/2005/8/layout/matrix1"/>
    <dgm:cxn modelId="{3CDE740F-A4F2-45F8-8BC2-AFF4C2EAEB52}" type="presOf" srcId="{CF1E07DB-12DB-437E-A73E-D6ED5366CF78}" destId="{BFA856C3-AE09-4032-9E4C-B0BAEC5972ED}" srcOrd="1" destOrd="0" presId="urn:microsoft.com/office/officeart/2005/8/layout/matrix1"/>
    <dgm:cxn modelId="{3C7CEB57-9ECD-4F71-A619-CA718922ED88}" srcId="{819DEB1C-6F30-4239-8DBF-EEBA7622D3CE}" destId="{0C59DE49-D9EB-4422-A66E-151805ACF2D3}" srcOrd="0" destOrd="0" parTransId="{79CA7958-82FA-4432-BFF4-631E77C36E1D}" sibTransId="{8A944D8D-5E14-48AA-8D56-541CBC29B6FE}"/>
    <dgm:cxn modelId="{AF8CD176-5749-415C-8315-778BBA5FE473}" type="presOf" srcId="{90AD2676-CC41-4F3E-ACC5-2AE12B7CC9EC}" destId="{B25EED23-AE09-4BFD-844F-B2970ED4A92D}" srcOrd="0" destOrd="0" presId="urn:microsoft.com/office/officeart/2005/8/layout/matrix1"/>
    <dgm:cxn modelId="{15558EDD-EF70-438C-85F1-03F8F0333B25}" srcId="{90AD2676-CC41-4F3E-ACC5-2AE12B7CC9EC}" destId="{819DEB1C-6F30-4239-8DBF-EEBA7622D3CE}" srcOrd="0" destOrd="0" parTransId="{94841217-AEEA-406A-8BD2-B6F8465B7F63}" sibTransId="{5794C1CD-DBAE-4CB8-8D80-1B7BD87C49BB}"/>
    <dgm:cxn modelId="{6AA95ACE-28D9-4324-B341-1017A6A1BC0C}" srcId="{819DEB1C-6F30-4239-8DBF-EEBA7622D3CE}" destId="{34586F5E-3E9C-4073-9293-2D66AD39B379}" srcOrd="2" destOrd="0" parTransId="{2A92FAD2-C4FC-4CB8-AAA6-B89C9DD690AA}" sibTransId="{D27BCE51-8584-4AD7-B874-E3616A2B41D6}"/>
    <dgm:cxn modelId="{847AAE29-4647-40B4-B640-311CC174569B}" type="presOf" srcId="{CF1E07DB-12DB-437E-A73E-D6ED5366CF78}" destId="{C64AF67B-D0A3-4A88-ABD2-9C74907C8D7A}" srcOrd="0" destOrd="0" presId="urn:microsoft.com/office/officeart/2005/8/layout/matrix1"/>
    <dgm:cxn modelId="{3C9B62D9-D381-459C-81D3-676552AED2DC}" type="presOf" srcId="{7CA12D3F-48EE-4E77-A70E-0E24E9D62A9B}" destId="{ED51920B-867C-4E24-8DAD-45EA7173D22E}" srcOrd="1" destOrd="0" presId="urn:microsoft.com/office/officeart/2005/8/layout/matrix1"/>
    <dgm:cxn modelId="{9DE8446F-F6F7-4950-8144-31631CE9CEBA}" srcId="{819DEB1C-6F30-4239-8DBF-EEBA7622D3CE}" destId="{7CA12D3F-48EE-4E77-A70E-0E24E9D62A9B}" srcOrd="1" destOrd="0" parTransId="{D203EA82-181A-43E7-B086-33FB03F916E4}" sibTransId="{ECFAF601-7913-4D51-9E29-26FAA2266913}"/>
    <dgm:cxn modelId="{01877F92-E652-488F-B9E5-3702D2F5976A}" type="presOf" srcId="{0C59DE49-D9EB-4422-A66E-151805ACF2D3}" destId="{564B3CED-7ED9-45B5-AFAE-98EF099F1F8E}" srcOrd="0" destOrd="0" presId="urn:microsoft.com/office/officeart/2005/8/layout/matrix1"/>
    <dgm:cxn modelId="{468D83A7-A086-4A61-99C6-D69B2A11C704}" type="presParOf" srcId="{B25EED23-AE09-4BFD-844F-B2970ED4A92D}" destId="{D132DEDB-122C-4C9D-A589-B7CFD1D556A8}" srcOrd="0" destOrd="0" presId="urn:microsoft.com/office/officeart/2005/8/layout/matrix1"/>
    <dgm:cxn modelId="{D4EED018-33C0-40BA-8C33-368F7105A6F4}" type="presParOf" srcId="{D132DEDB-122C-4C9D-A589-B7CFD1D556A8}" destId="{564B3CED-7ED9-45B5-AFAE-98EF099F1F8E}" srcOrd="0" destOrd="0" presId="urn:microsoft.com/office/officeart/2005/8/layout/matrix1"/>
    <dgm:cxn modelId="{146ABA6C-3AEC-458A-8C2B-45801BF9D708}" type="presParOf" srcId="{D132DEDB-122C-4C9D-A589-B7CFD1D556A8}" destId="{C3FF4E18-9613-49A1-B19A-3A00DE5B49A1}" srcOrd="1" destOrd="0" presId="urn:microsoft.com/office/officeart/2005/8/layout/matrix1"/>
    <dgm:cxn modelId="{75F52370-56B6-457C-B0B6-4EC9A52877B6}" type="presParOf" srcId="{D132DEDB-122C-4C9D-A589-B7CFD1D556A8}" destId="{0185C565-87EB-4DB9-AF27-B42C8C96A2C1}" srcOrd="2" destOrd="0" presId="urn:microsoft.com/office/officeart/2005/8/layout/matrix1"/>
    <dgm:cxn modelId="{AFE4B4A6-FBF0-4FEB-8952-692A6FFCAD76}" type="presParOf" srcId="{D132DEDB-122C-4C9D-A589-B7CFD1D556A8}" destId="{ED51920B-867C-4E24-8DAD-45EA7173D22E}" srcOrd="3" destOrd="0" presId="urn:microsoft.com/office/officeart/2005/8/layout/matrix1"/>
    <dgm:cxn modelId="{F91F47E2-391A-4E1C-B3FE-88E9CD66BB1E}" type="presParOf" srcId="{D132DEDB-122C-4C9D-A589-B7CFD1D556A8}" destId="{050A759A-B286-4699-929C-1053621EC29E}" srcOrd="4" destOrd="0" presId="urn:microsoft.com/office/officeart/2005/8/layout/matrix1"/>
    <dgm:cxn modelId="{225C6129-191B-4E5D-8B64-BE8C737FDFE2}" type="presParOf" srcId="{D132DEDB-122C-4C9D-A589-B7CFD1D556A8}" destId="{A07F28F2-16AA-4D73-B5A7-A9708834E317}" srcOrd="5" destOrd="0" presId="urn:microsoft.com/office/officeart/2005/8/layout/matrix1"/>
    <dgm:cxn modelId="{2E3CAA70-66AA-40E6-A735-CFD817504784}" type="presParOf" srcId="{D132DEDB-122C-4C9D-A589-B7CFD1D556A8}" destId="{C64AF67B-D0A3-4A88-ABD2-9C74907C8D7A}" srcOrd="6" destOrd="0" presId="urn:microsoft.com/office/officeart/2005/8/layout/matrix1"/>
    <dgm:cxn modelId="{73CDBC3F-ACD2-46C8-9915-E6B30A7BF788}" type="presParOf" srcId="{D132DEDB-122C-4C9D-A589-B7CFD1D556A8}" destId="{BFA856C3-AE09-4032-9E4C-B0BAEC5972ED}" srcOrd="7" destOrd="0" presId="urn:microsoft.com/office/officeart/2005/8/layout/matrix1"/>
    <dgm:cxn modelId="{C9BAC1DD-CEA9-4C8F-BE38-EF77A87197CE}" type="presParOf" srcId="{B25EED23-AE09-4BFD-844F-B2970ED4A92D}" destId="{0D3DDD2F-5D71-4E35-81F1-D7B6CE9F1E7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B7A9BE-AB5B-4F8E-A207-986131267A8F}" type="doc">
      <dgm:prSet loTypeId="urn:microsoft.com/office/officeart/2005/8/layout/target1" loCatId="relationship" qsTypeId="urn:microsoft.com/office/officeart/2005/8/quickstyle/simple3" qsCatId="simple" csTypeId="urn:microsoft.com/office/officeart/2005/8/colors/colorful1" csCatId="colorful" phldr="1"/>
      <dgm:spPr/>
    </dgm:pt>
    <dgm:pt modelId="{F426852B-BE85-4310-B0A7-EE1D38CE7FDD}">
      <dgm:prSet phldrT="[Текст]"/>
      <dgm:spPr/>
      <dgm:t>
        <a:bodyPr/>
        <a:lstStyle/>
        <a:p>
          <a:r>
            <a:rPr lang="ru-RU" b="1" dirty="0" smtClean="0">
              <a:solidFill>
                <a:schemeClr val="accent1">
                  <a:lumMod val="75000"/>
                </a:schemeClr>
              </a:solidFill>
              <a:effectLst/>
            </a:rPr>
            <a:t>Как помочь ребенку с ОВЗ и инвалидностью, не навредив другим.</a:t>
          </a:r>
          <a:endParaRPr lang="ru-RU" b="1" dirty="0">
            <a:solidFill>
              <a:schemeClr val="accent1">
                <a:lumMod val="75000"/>
              </a:schemeClr>
            </a:solidFill>
            <a:effectLst/>
          </a:endParaRPr>
        </a:p>
      </dgm:t>
    </dgm:pt>
    <dgm:pt modelId="{5EFD1779-89C3-43D9-8998-1E6802904593}" type="parTrans" cxnId="{EEFAFD58-CE7B-496B-B89A-C7DEDA2C4080}">
      <dgm:prSet/>
      <dgm:spPr/>
      <dgm:t>
        <a:bodyPr/>
        <a:lstStyle/>
        <a:p>
          <a:endParaRPr lang="ru-RU"/>
        </a:p>
      </dgm:t>
    </dgm:pt>
    <dgm:pt modelId="{56176D8E-35F1-4F93-8560-F7D5A6F94D83}" type="sibTrans" cxnId="{EEFAFD58-CE7B-496B-B89A-C7DEDA2C4080}">
      <dgm:prSet/>
      <dgm:spPr/>
      <dgm:t>
        <a:bodyPr/>
        <a:lstStyle/>
        <a:p>
          <a:endParaRPr lang="ru-RU"/>
        </a:p>
      </dgm:t>
    </dgm:pt>
    <dgm:pt modelId="{8D9ABF39-E846-4323-8897-7F914A6C7265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Как подготовить детский коллектив</a:t>
          </a:r>
          <a:r>
            <a:rPr lang="ru-RU" dirty="0" smtClean="0"/>
            <a:t>.</a:t>
          </a:r>
          <a:endParaRPr lang="ru-RU" dirty="0"/>
        </a:p>
      </dgm:t>
    </dgm:pt>
    <dgm:pt modelId="{C69640AB-9451-4425-ACEA-BE9332FD9B8C}" type="parTrans" cxnId="{D36AACCF-97B3-420E-B5C9-0AA170B50094}">
      <dgm:prSet/>
      <dgm:spPr/>
      <dgm:t>
        <a:bodyPr/>
        <a:lstStyle/>
        <a:p>
          <a:endParaRPr lang="ru-RU"/>
        </a:p>
      </dgm:t>
    </dgm:pt>
    <dgm:pt modelId="{35CAA651-5249-4099-B26A-4BD4C2996857}" type="sibTrans" cxnId="{D36AACCF-97B3-420E-B5C9-0AA170B50094}">
      <dgm:prSet/>
      <dgm:spPr/>
      <dgm:t>
        <a:bodyPr/>
        <a:lstStyle/>
        <a:p>
          <a:endParaRPr lang="ru-RU"/>
        </a:p>
      </dgm:t>
    </dgm:pt>
    <dgm:pt modelId="{BEEE74A7-CF3E-4E95-9710-91869CA755E9}">
      <dgm:prSet phldrT="[Текст]"/>
      <dgm:spPr/>
      <dgm:t>
        <a:bodyPr/>
        <a:lstStyle/>
        <a:p>
          <a:r>
            <a:rPr lang="ru-RU" b="1" dirty="0" smtClean="0">
              <a:solidFill>
                <a:srgbClr val="C00000"/>
              </a:solidFill>
            </a:rPr>
            <a:t>Как наладить контакт между родителями.</a:t>
          </a:r>
          <a:endParaRPr lang="ru-RU" b="1" dirty="0">
            <a:solidFill>
              <a:srgbClr val="C00000"/>
            </a:solidFill>
          </a:endParaRPr>
        </a:p>
      </dgm:t>
    </dgm:pt>
    <dgm:pt modelId="{7B93EA07-7FF3-4DB0-A901-B54A1CF4F79F}" type="parTrans" cxnId="{F4A137AF-DF19-44E9-9F35-998787B19AEC}">
      <dgm:prSet/>
      <dgm:spPr/>
      <dgm:t>
        <a:bodyPr/>
        <a:lstStyle/>
        <a:p>
          <a:endParaRPr lang="ru-RU"/>
        </a:p>
      </dgm:t>
    </dgm:pt>
    <dgm:pt modelId="{52ED20B9-EFF6-4358-9107-95CCBB6562AA}" type="sibTrans" cxnId="{F4A137AF-DF19-44E9-9F35-998787B19AEC}">
      <dgm:prSet/>
      <dgm:spPr/>
      <dgm:t>
        <a:bodyPr/>
        <a:lstStyle/>
        <a:p>
          <a:endParaRPr lang="ru-RU"/>
        </a:p>
      </dgm:t>
    </dgm:pt>
    <dgm:pt modelId="{F17CE5E0-5E0E-4B8B-B65A-71FA2339DE6B}" type="pres">
      <dgm:prSet presAssocID="{22B7A9BE-AB5B-4F8E-A207-986131267A8F}" presName="composite" presStyleCnt="0">
        <dgm:presLayoutVars>
          <dgm:chMax val="5"/>
          <dgm:dir/>
          <dgm:resizeHandles val="exact"/>
        </dgm:presLayoutVars>
      </dgm:prSet>
      <dgm:spPr/>
    </dgm:pt>
    <dgm:pt modelId="{EB707661-C67F-4192-A84B-ECA55E9ED0E3}" type="pres">
      <dgm:prSet presAssocID="{F426852B-BE85-4310-B0A7-EE1D38CE7FDD}" presName="circle1" presStyleLbl="lnNode1" presStyleIdx="0" presStyleCnt="3"/>
      <dgm:spPr/>
    </dgm:pt>
    <dgm:pt modelId="{1E081C4F-E447-4478-A199-7CC37BB076AC}" type="pres">
      <dgm:prSet presAssocID="{F426852B-BE85-4310-B0A7-EE1D38CE7FDD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44487C-D5BC-4523-AAF9-B259FECD5BF7}" type="pres">
      <dgm:prSet presAssocID="{F426852B-BE85-4310-B0A7-EE1D38CE7FDD}" presName="line1" presStyleLbl="callout" presStyleIdx="0" presStyleCnt="6"/>
      <dgm:spPr/>
    </dgm:pt>
    <dgm:pt modelId="{79224A9B-8097-45D0-88F2-F57091A61025}" type="pres">
      <dgm:prSet presAssocID="{F426852B-BE85-4310-B0A7-EE1D38CE7FDD}" presName="d1" presStyleLbl="callout" presStyleIdx="1" presStyleCnt="6"/>
      <dgm:spPr/>
    </dgm:pt>
    <dgm:pt modelId="{266261C9-0F1F-411A-98E4-CEFFA4AB299F}" type="pres">
      <dgm:prSet presAssocID="{8D9ABF39-E846-4323-8897-7F914A6C7265}" presName="circle2" presStyleLbl="lnNode1" presStyleIdx="1" presStyleCnt="3" custScaleX="73181" custScaleY="79735"/>
      <dgm:spPr/>
    </dgm:pt>
    <dgm:pt modelId="{A464AB3D-E49E-4EAE-8731-05F9EBFC0A9F}" type="pres">
      <dgm:prSet presAssocID="{8D9ABF39-E846-4323-8897-7F914A6C7265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028852-C5B7-451B-BF47-C0B8E4674158}" type="pres">
      <dgm:prSet presAssocID="{8D9ABF39-E846-4323-8897-7F914A6C7265}" presName="line2" presStyleLbl="callout" presStyleIdx="2" presStyleCnt="6"/>
      <dgm:spPr/>
    </dgm:pt>
    <dgm:pt modelId="{6A09FAAC-5AA3-4871-9596-F0420494A209}" type="pres">
      <dgm:prSet presAssocID="{8D9ABF39-E846-4323-8897-7F914A6C7265}" presName="d2" presStyleLbl="callout" presStyleIdx="3" presStyleCnt="6"/>
      <dgm:spPr/>
    </dgm:pt>
    <dgm:pt modelId="{FDC4E251-11C1-4210-ADAE-9C07618626FC}" type="pres">
      <dgm:prSet presAssocID="{BEEE74A7-CF3E-4E95-9710-91869CA755E9}" presName="circle3" presStyleLbl="lnNode1" presStyleIdx="2" presStyleCnt="3" custScaleX="78873" custScaleY="80236"/>
      <dgm:spPr/>
    </dgm:pt>
    <dgm:pt modelId="{27045119-BD99-4330-A3E0-219AF7E6A902}" type="pres">
      <dgm:prSet presAssocID="{BEEE74A7-CF3E-4E95-9710-91869CA755E9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0E522B-826A-478E-A166-B10E3ABF611D}" type="pres">
      <dgm:prSet presAssocID="{BEEE74A7-CF3E-4E95-9710-91869CA755E9}" presName="line3" presStyleLbl="callout" presStyleIdx="4" presStyleCnt="6"/>
      <dgm:spPr/>
    </dgm:pt>
    <dgm:pt modelId="{280A713C-D880-4C72-B4BE-8EB14817E539}" type="pres">
      <dgm:prSet presAssocID="{BEEE74A7-CF3E-4E95-9710-91869CA755E9}" presName="d3" presStyleLbl="callout" presStyleIdx="5" presStyleCnt="6"/>
      <dgm:spPr/>
    </dgm:pt>
  </dgm:ptLst>
  <dgm:cxnLst>
    <dgm:cxn modelId="{F4A137AF-DF19-44E9-9F35-998787B19AEC}" srcId="{22B7A9BE-AB5B-4F8E-A207-986131267A8F}" destId="{BEEE74A7-CF3E-4E95-9710-91869CA755E9}" srcOrd="2" destOrd="0" parTransId="{7B93EA07-7FF3-4DB0-A901-B54A1CF4F79F}" sibTransId="{52ED20B9-EFF6-4358-9107-95CCBB6562AA}"/>
    <dgm:cxn modelId="{EEFAFD58-CE7B-496B-B89A-C7DEDA2C4080}" srcId="{22B7A9BE-AB5B-4F8E-A207-986131267A8F}" destId="{F426852B-BE85-4310-B0A7-EE1D38CE7FDD}" srcOrd="0" destOrd="0" parTransId="{5EFD1779-89C3-43D9-8998-1E6802904593}" sibTransId="{56176D8E-35F1-4F93-8560-F7D5A6F94D83}"/>
    <dgm:cxn modelId="{D36AACCF-97B3-420E-B5C9-0AA170B50094}" srcId="{22B7A9BE-AB5B-4F8E-A207-986131267A8F}" destId="{8D9ABF39-E846-4323-8897-7F914A6C7265}" srcOrd="1" destOrd="0" parTransId="{C69640AB-9451-4425-ACEA-BE9332FD9B8C}" sibTransId="{35CAA651-5249-4099-B26A-4BD4C2996857}"/>
    <dgm:cxn modelId="{066FD563-C056-480A-894F-C337FCE3C706}" type="presOf" srcId="{8D9ABF39-E846-4323-8897-7F914A6C7265}" destId="{A464AB3D-E49E-4EAE-8731-05F9EBFC0A9F}" srcOrd="0" destOrd="0" presId="urn:microsoft.com/office/officeart/2005/8/layout/target1"/>
    <dgm:cxn modelId="{87567231-AAE3-459D-8CEB-5A7A9EA1E46D}" type="presOf" srcId="{F426852B-BE85-4310-B0A7-EE1D38CE7FDD}" destId="{1E081C4F-E447-4478-A199-7CC37BB076AC}" srcOrd="0" destOrd="0" presId="urn:microsoft.com/office/officeart/2005/8/layout/target1"/>
    <dgm:cxn modelId="{287AA3F0-3BFD-4A88-AACB-4FB9F43E5549}" type="presOf" srcId="{BEEE74A7-CF3E-4E95-9710-91869CA755E9}" destId="{27045119-BD99-4330-A3E0-219AF7E6A902}" srcOrd="0" destOrd="0" presId="urn:microsoft.com/office/officeart/2005/8/layout/target1"/>
    <dgm:cxn modelId="{12CADDA4-1AB8-441E-91A5-3B37F8098D1F}" type="presOf" srcId="{22B7A9BE-AB5B-4F8E-A207-986131267A8F}" destId="{F17CE5E0-5E0E-4B8B-B65A-71FA2339DE6B}" srcOrd="0" destOrd="0" presId="urn:microsoft.com/office/officeart/2005/8/layout/target1"/>
    <dgm:cxn modelId="{5116DA53-7FC4-477F-BF50-3A2AFCAD32F8}" type="presParOf" srcId="{F17CE5E0-5E0E-4B8B-B65A-71FA2339DE6B}" destId="{EB707661-C67F-4192-A84B-ECA55E9ED0E3}" srcOrd="0" destOrd="0" presId="urn:microsoft.com/office/officeart/2005/8/layout/target1"/>
    <dgm:cxn modelId="{232ECDE8-C7D6-45E4-800C-EB3730141DBD}" type="presParOf" srcId="{F17CE5E0-5E0E-4B8B-B65A-71FA2339DE6B}" destId="{1E081C4F-E447-4478-A199-7CC37BB076AC}" srcOrd="1" destOrd="0" presId="urn:microsoft.com/office/officeart/2005/8/layout/target1"/>
    <dgm:cxn modelId="{E867EF24-64FC-4B85-BDB1-9C59B39118E1}" type="presParOf" srcId="{F17CE5E0-5E0E-4B8B-B65A-71FA2339DE6B}" destId="{9644487C-D5BC-4523-AAF9-B259FECD5BF7}" srcOrd="2" destOrd="0" presId="urn:microsoft.com/office/officeart/2005/8/layout/target1"/>
    <dgm:cxn modelId="{9CD4E4C3-CDAF-4619-BC51-DD559C30C469}" type="presParOf" srcId="{F17CE5E0-5E0E-4B8B-B65A-71FA2339DE6B}" destId="{79224A9B-8097-45D0-88F2-F57091A61025}" srcOrd="3" destOrd="0" presId="urn:microsoft.com/office/officeart/2005/8/layout/target1"/>
    <dgm:cxn modelId="{5E6551A5-B232-4020-82C5-DFD3F28E3FA1}" type="presParOf" srcId="{F17CE5E0-5E0E-4B8B-B65A-71FA2339DE6B}" destId="{266261C9-0F1F-411A-98E4-CEFFA4AB299F}" srcOrd="4" destOrd="0" presId="urn:microsoft.com/office/officeart/2005/8/layout/target1"/>
    <dgm:cxn modelId="{D643C88B-BD39-44FA-914E-27E4472F5D49}" type="presParOf" srcId="{F17CE5E0-5E0E-4B8B-B65A-71FA2339DE6B}" destId="{A464AB3D-E49E-4EAE-8731-05F9EBFC0A9F}" srcOrd="5" destOrd="0" presId="urn:microsoft.com/office/officeart/2005/8/layout/target1"/>
    <dgm:cxn modelId="{79D42DC8-058C-4E94-92E0-C12F48397335}" type="presParOf" srcId="{F17CE5E0-5E0E-4B8B-B65A-71FA2339DE6B}" destId="{E5028852-C5B7-451B-BF47-C0B8E4674158}" srcOrd="6" destOrd="0" presId="urn:microsoft.com/office/officeart/2005/8/layout/target1"/>
    <dgm:cxn modelId="{75051AD7-DB97-4A98-9074-E3C2F07D6C2F}" type="presParOf" srcId="{F17CE5E0-5E0E-4B8B-B65A-71FA2339DE6B}" destId="{6A09FAAC-5AA3-4871-9596-F0420494A209}" srcOrd="7" destOrd="0" presId="urn:microsoft.com/office/officeart/2005/8/layout/target1"/>
    <dgm:cxn modelId="{15E40480-B58C-44DB-BEFE-452E30B9BE65}" type="presParOf" srcId="{F17CE5E0-5E0E-4B8B-B65A-71FA2339DE6B}" destId="{FDC4E251-11C1-4210-ADAE-9C07618626FC}" srcOrd="8" destOrd="0" presId="urn:microsoft.com/office/officeart/2005/8/layout/target1"/>
    <dgm:cxn modelId="{19E781A1-4F7E-4F12-9E14-4D83F7097BE6}" type="presParOf" srcId="{F17CE5E0-5E0E-4B8B-B65A-71FA2339DE6B}" destId="{27045119-BD99-4330-A3E0-219AF7E6A902}" srcOrd="9" destOrd="0" presId="urn:microsoft.com/office/officeart/2005/8/layout/target1"/>
    <dgm:cxn modelId="{654B7904-5A3F-4776-9EE9-9F4006503845}" type="presParOf" srcId="{F17CE5E0-5E0E-4B8B-B65A-71FA2339DE6B}" destId="{8C0E522B-826A-478E-A166-B10E3ABF611D}" srcOrd="10" destOrd="0" presId="urn:microsoft.com/office/officeart/2005/8/layout/target1"/>
    <dgm:cxn modelId="{60DCE9B8-508B-4642-A73D-8AA41138D4FC}" type="presParOf" srcId="{F17CE5E0-5E0E-4B8B-B65A-71FA2339DE6B}" destId="{280A713C-D880-4C72-B4BE-8EB14817E539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D36AAE-7EC9-4EA2-B9CE-A29037CA28BD}" type="doc">
      <dgm:prSet loTypeId="urn:microsoft.com/office/officeart/2005/8/layout/pyramid2" loCatId="list" qsTypeId="urn:microsoft.com/office/officeart/2005/8/quickstyle/3d3" qsCatId="3D" csTypeId="urn:microsoft.com/office/officeart/2005/8/colors/accent0_3" csCatId="mainScheme" phldr="1"/>
      <dgm:spPr/>
    </dgm:pt>
    <dgm:pt modelId="{3F53B23D-FFF7-4504-AFA2-E3DAA70FF95D}">
      <dgm:prSet phldrT="[Текст]"/>
      <dgm:spPr/>
      <dgm:t>
        <a:bodyPr/>
        <a:lstStyle/>
        <a:p>
          <a:r>
            <a:rPr lang="ru-RU" dirty="0" smtClean="0"/>
            <a:t>Организация классных и общешкольных мероприятий.</a:t>
          </a:r>
          <a:endParaRPr lang="ru-RU" dirty="0"/>
        </a:p>
      </dgm:t>
    </dgm:pt>
    <dgm:pt modelId="{9FB09FF0-EAB1-4EE5-B922-A6B63C545135}" type="parTrans" cxnId="{5554DA09-182E-41D5-82C3-35AF14047756}">
      <dgm:prSet/>
      <dgm:spPr/>
      <dgm:t>
        <a:bodyPr/>
        <a:lstStyle/>
        <a:p>
          <a:endParaRPr lang="ru-RU"/>
        </a:p>
      </dgm:t>
    </dgm:pt>
    <dgm:pt modelId="{9BE7ECA8-0BFC-43F2-A473-5B180DA069B4}" type="sibTrans" cxnId="{5554DA09-182E-41D5-82C3-35AF14047756}">
      <dgm:prSet/>
      <dgm:spPr/>
      <dgm:t>
        <a:bodyPr/>
        <a:lstStyle/>
        <a:p>
          <a:endParaRPr lang="ru-RU"/>
        </a:p>
      </dgm:t>
    </dgm:pt>
    <dgm:pt modelId="{8285A490-F218-491E-9C25-655DA0C169CC}">
      <dgm:prSet phldrT="[Текст]"/>
      <dgm:spPr/>
      <dgm:t>
        <a:bodyPr/>
        <a:lstStyle/>
        <a:p>
          <a:r>
            <a:rPr lang="ru-RU" dirty="0" smtClean="0"/>
            <a:t>Психологические и материально-технические условия.</a:t>
          </a:r>
          <a:endParaRPr lang="ru-RU" dirty="0"/>
        </a:p>
      </dgm:t>
    </dgm:pt>
    <dgm:pt modelId="{523E800B-4D6B-481B-916C-0B863983598C}" type="parTrans" cxnId="{C67AB540-295A-43FF-8535-53DAAA443C10}">
      <dgm:prSet/>
      <dgm:spPr/>
      <dgm:t>
        <a:bodyPr/>
        <a:lstStyle/>
        <a:p>
          <a:endParaRPr lang="ru-RU"/>
        </a:p>
      </dgm:t>
    </dgm:pt>
    <dgm:pt modelId="{60AC55E8-F76C-4982-8D7C-8B7B519F585A}" type="sibTrans" cxnId="{C67AB540-295A-43FF-8535-53DAAA443C10}">
      <dgm:prSet/>
      <dgm:spPr/>
      <dgm:t>
        <a:bodyPr/>
        <a:lstStyle/>
        <a:p>
          <a:endParaRPr lang="ru-RU"/>
        </a:p>
      </dgm:t>
    </dgm:pt>
    <dgm:pt modelId="{A3212676-10E3-4847-9ED5-2A995BD9959F}">
      <dgm:prSet phldrT="[Текст]"/>
      <dgm:spPr/>
      <dgm:t>
        <a:bodyPr/>
        <a:lstStyle/>
        <a:p>
          <a:r>
            <a:rPr lang="ru-RU" dirty="0" smtClean="0"/>
            <a:t>Дети с ОВЗ и инвалидностью не изолированы, а интегрированы в образовательную среду.</a:t>
          </a:r>
          <a:endParaRPr lang="ru-RU" dirty="0"/>
        </a:p>
      </dgm:t>
    </dgm:pt>
    <dgm:pt modelId="{CC2D60F4-BAE5-425D-9751-29DFE250AB8B}" type="parTrans" cxnId="{A4263F9A-CC0C-4D7C-A4AC-A64CF66A6DA6}">
      <dgm:prSet/>
      <dgm:spPr/>
      <dgm:t>
        <a:bodyPr/>
        <a:lstStyle/>
        <a:p>
          <a:endParaRPr lang="ru-RU"/>
        </a:p>
      </dgm:t>
    </dgm:pt>
    <dgm:pt modelId="{E8E93E20-4CA7-444A-82AC-8F64C5C6ECA5}" type="sibTrans" cxnId="{A4263F9A-CC0C-4D7C-A4AC-A64CF66A6DA6}">
      <dgm:prSet/>
      <dgm:spPr/>
      <dgm:t>
        <a:bodyPr/>
        <a:lstStyle/>
        <a:p>
          <a:endParaRPr lang="ru-RU"/>
        </a:p>
      </dgm:t>
    </dgm:pt>
    <dgm:pt modelId="{D716DDF9-DE48-448C-82EE-A188FF07F6F1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РЕЗУЛЬТАТ</a:t>
          </a:r>
          <a:r>
            <a:rPr lang="ru-RU" dirty="0" smtClean="0"/>
            <a:t>: </a:t>
          </a:r>
          <a:r>
            <a:rPr lang="ru-RU" b="1" dirty="0" smtClean="0">
              <a:solidFill>
                <a:srgbClr val="002060"/>
              </a:solidFill>
            </a:rPr>
            <a:t>повышение уровня развития и социализации одних и формирование человеколюбия других детей!!!</a:t>
          </a:r>
          <a:endParaRPr lang="ru-RU" b="1" dirty="0">
            <a:solidFill>
              <a:srgbClr val="002060"/>
            </a:solidFill>
          </a:endParaRPr>
        </a:p>
      </dgm:t>
    </dgm:pt>
    <dgm:pt modelId="{E9B3ED43-0BF7-4CF2-8371-57DDA0E411D9}" type="parTrans" cxnId="{89FEA679-CD74-4448-B46B-1D2A86C2E834}">
      <dgm:prSet/>
      <dgm:spPr/>
      <dgm:t>
        <a:bodyPr/>
        <a:lstStyle/>
        <a:p>
          <a:endParaRPr lang="ru-RU"/>
        </a:p>
      </dgm:t>
    </dgm:pt>
    <dgm:pt modelId="{0B462635-F10D-4A94-B19D-1210CEE727C9}" type="sibTrans" cxnId="{89FEA679-CD74-4448-B46B-1D2A86C2E834}">
      <dgm:prSet/>
      <dgm:spPr/>
      <dgm:t>
        <a:bodyPr/>
        <a:lstStyle/>
        <a:p>
          <a:endParaRPr lang="ru-RU"/>
        </a:p>
      </dgm:t>
    </dgm:pt>
    <dgm:pt modelId="{ADEF667E-57CC-4514-ACEF-74858EE1CE57}" type="pres">
      <dgm:prSet presAssocID="{36D36AAE-7EC9-4EA2-B9CE-A29037CA28BD}" presName="compositeShape" presStyleCnt="0">
        <dgm:presLayoutVars>
          <dgm:dir/>
          <dgm:resizeHandles/>
        </dgm:presLayoutVars>
      </dgm:prSet>
      <dgm:spPr/>
    </dgm:pt>
    <dgm:pt modelId="{B5A5EE64-6690-4D34-B114-73C6287AA46A}" type="pres">
      <dgm:prSet presAssocID="{36D36AAE-7EC9-4EA2-B9CE-A29037CA28BD}" presName="pyramid" presStyleLbl="node1" presStyleIdx="0" presStyleCnt="1"/>
      <dgm:spPr/>
    </dgm:pt>
    <dgm:pt modelId="{48C32BD2-7D9E-420C-9218-83A4A0BEC26C}" type="pres">
      <dgm:prSet presAssocID="{36D36AAE-7EC9-4EA2-B9CE-A29037CA28BD}" presName="theList" presStyleCnt="0"/>
      <dgm:spPr/>
    </dgm:pt>
    <dgm:pt modelId="{FE416EFF-69F6-47FF-9F2A-07872CCE4C45}" type="pres">
      <dgm:prSet presAssocID="{3F53B23D-FFF7-4504-AFA2-E3DAA70FF95D}" presName="aNode" presStyleLbl="fgAcc1" presStyleIdx="0" presStyleCnt="4" custLinFactNeighborX="-48105" custLinFactNeighborY="-237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EEC7D-4AB3-420B-9256-2828B42A9989}" type="pres">
      <dgm:prSet presAssocID="{3F53B23D-FFF7-4504-AFA2-E3DAA70FF95D}" presName="aSpace" presStyleCnt="0"/>
      <dgm:spPr/>
    </dgm:pt>
    <dgm:pt modelId="{644FF718-244B-4687-8412-C6FAABDCEC65}" type="pres">
      <dgm:prSet presAssocID="{8285A490-F218-491E-9C25-655DA0C169CC}" presName="aNode" presStyleLbl="fgAcc1" presStyleIdx="1" presStyleCnt="4" custLinFactNeighborX="-48105" custLinFactNeighborY="561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921206-AC0E-4DBE-BC2F-D40C9336563D}" type="pres">
      <dgm:prSet presAssocID="{8285A490-F218-491E-9C25-655DA0C169CC}" presName="aSpace" presStyleCnt="0"/>
      <dgm:spPr/>
    </dgm:pt>
    <dgm:pt modelId="{724807EE-FC83-4A56-8BE5-8113666958C7}" type="pres">
      <dgm:prSet presAssocID="{A3212676-10E3-4847-9ED5-2A995BD9959F}" presName="aNode" presStyleLbl="fgAcc1" presStyleIdx="2" presStyleCnt="4" custLinFactY="7724" custLinFactNeighborX="-4868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AFD0FE-8D6E-4AF5-A490-1985200F5A5C}" type="pres">
      <dgm:prSet presAssocID="{A3212676-10E3-4847-9ED5-2A995BD9959F}" presName="aSpace" presStyleCnt="0"/>
      <dgm:spPr/>
    </dgm:pt>
    <dgm:pt modelId="{79EDB727-2290-461D-912D-6D24BE9F17D2}" type="pres">
      <dgm:prSet presAssocID="{D716DDF9-DE48-448C-82EE-A188FF07F6F1}" presName="aNode" presStyleLbl="fgAcc1" presStyleIdx="3" presStyleCnt="4" custScaleX="121152" custScaleY="138680" custLinFactY="27387" custLinFactNeighborX="-51631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781C7-801F-4E19-9F65-B7CC5E2586BB}" type="pres">
      <dgm:prSet presAssocID="{D716DDF9-DE48-448C-82EE-A188FF07F6F1}" presName="aSpace" presStyleCnt="0"/>
      <dgm:spPr/>
    </dgm:pt>
  </dgm:ptLst>
  <dgm:cxnLst>
    <dgm:cxn modelId="{5554DA09-182E-41D5-82C3-35AF14047756}" srcId="{36D36AAE-7EC9-4EA2-B9CE-A29037CA28BD}" destId="{3F53B23D-FFF7-4504-AFA2-E3DAA70FF95D}" srcOrd="0" destOrd="0" parTransId="{9FB09FF0-EAB1-4EE5-B922-A6B63C545135}" sibTransId="{9BE7ECA8-0BFC-43F2-A473-5B180DA069B4}"/>
    <dgm:cxn modelId="{89FEA679-CD74-4448-B46B-1D2A86C2E834}" srcId="{36D36AAE-7EC9-4EA2-B9CE-A29037CA28BD}" destId="{D716DDF9-DE48-448C-82EE-A188FF07F6F1}" srcOrd="3" destOrd="0" parTransId="{E9B3ED43-0BF7-4CF2-8371-57DDA0E411D9}" sibTransId="{0B462635-F10D-4A94-B19D-1210CEE727C9}"/>
    <dgm:cxn modelId="{40119979-4051-4B3B-827A-629273E12AFF}" type="presOf" srcId="{8285A490-F218-491E-9C25-655DA0C169CC}" destId="{644FF718-244B-4687-8412-C6FAABDCEC65}" srcOrd="0" destOrd="0" presId="urn:microsoft.com/office/officeart/2005/8/layout/pyramid2"/>
    <dgm:cxn modelId="{76A6E1BE-0D7F-49E4-9B7F-B9AA126BE4DD}" type="presOf" srcId="{A3212676-10E3-4847-9ED5-2A995BD9959F}" destId="{724807EE-FC83-4A56-8BE5-8113666958C7}" srcOrd="0" destOrd="0" presId="urn:microsoft.com/office/officeart/2005/8/layout/pyramid2"/>
    <dgm:cxn modelId="{C67AB540-295A-43FF-8535-53DAAA443C10}" srcId="{36D36AAE-7EC9-4EA2-B9CE-A29037CA28BD}" destId="{8285A490-F218-491E-9C25-655DA0C169CC}" srcOrd="1" destOrd="0" parTransId="{523E800B-4D6B-481B-916C-0B863983598C}" sibTransId="{60AC55E8-F76C-4982-8D7C-8B7B519F585A}"/>
    <dgm:cxn modelId="{A4263F9A-CC0C-4D7C-A4AC-A64CF66A6DA6}" srcId="{36D36AAE-7EC9-4EA2-B9CE-A29037CA28BD}" destId="{A3212676-10E3-4847-9ED5-2A995BD9959F}" srcOrd="2" destOrd="0" parTransId="{CC2D60F4-BAE5-425D-9751-29DFE250AB8B}" sibTransId="{E8E93E20-4CA7-444A-82AC-8F64C5C6ECA5}"/>
    <dgm:cxn modelId="{16E52839-321A-4F1D-88D0-85ECF52AE721}" type="presOf" srcId="{D716DDF9-DE48-448C-82EE-A188FF07F6F1}" destId="{79EDB727-2290-461D-912D-6D24BE9F17D2}" srcOrd="0" destOrd="0" presId="urn:microsoft.com/office/officeart/2005/8/layout/pyramid2"/>
    <dgm:cxn modelId="{2BEE99CA-A4CA-4DB4-8ED1-1BB810CC6E2D}" type="presOf" srcId="{3F53B23D-FFF7-4504-AFA2-E3DAA70FF95D}" destId="{FE416EFF-69F6-47FF-9F2A-07872CCE4C45}" srcOrd="0" destOrd="0" presId="urn:microsoft.com/office/officeart/2005/8/layout/pyramid2"/>
    <dgm:cxn modelId="{984A0A78-3A5C-46C2-9EBA-F5C04461EB1A}" type="presOf" srcId="{36D36AAE-7EC9-4EA2-B9CE-A29037CA28BD}" destId="{ADEF667E-57CC-4514-ACEF-74858EE1CE57}" srcOrd="0" destOrd="0" presId="urn:microsoft.com/office/officeart/2005/8/layout/pyramid2"/>
    <dgm:cxn modelId="{FD698074-1E74-4981-A591-4570D6F6F0B7}" type="presParOf" srcId="{ADEF667E-57CC-4514-ACEF-74858EE1CE57}" destId="{B5A5EE64-6690-4D34-B114-73C6287AA46A}" srcOrd="0" destOrd="0" presId="urn:microsoft.com/office/officeart/2005/8/layout/pyramid2"/>
    <dgm:cxn modelId="{F9D10586-8A00-4B7B-A609-F761F331C699}" type="presParOf" srcId="{ADEF667E-57CC-4514-ACEF-74858EE1CE57}" destId="{48C32BD2-7D9E-420C-9218-83A4A0BEC26C}" srcOrd="1" destOrd="0" presId="urn:microsoft.com/office/officeart/2005/8/layout/pyramid2"/>
    <dgm:cxn modelId="{DB623D30-AEEC-4523-8C7C-F05D4DA75570}" type="presParOf" srcId="{48C32BD2-7D9E-420C-9218-83A4A0BEC26C}" destId="{FE416EFF-69F6-47FF-9F2A-07872CCE4C45}" srcOrd="0" destOrd="0" presId="urn:microsoft.com/office/officeart/2005/8/layout/pyramid2"/>
    <dgm:cxn modelId="{6F0786CF-5CFB-4B16-9B5D-F6D0B5086F7C}" type="presParOf" srcId="{48C32BD2-7D9E-420C-9218-83A4A0BEC26C}" destId="{A61EEC7D-4AB3-420B-9256-2828B42A9989}" srcOrd="1" destOrd="0" presId="urn:microsoft.com/office/officeart/2005/8/layout/pyramid2"/>
    <dgm:cxn modelId="{B55664CB-600C-4066-8783-DD72CC7422FB}" type="presParOf" srcId="{48C32BD2-7D9E-420C-9218-83A4A0BEC26C}" destId="{644FF718-244B-4687-8412-C6FAABDCEC65}" srcOrd="2" destOrd="0" presId="urn:microsoft.com/office/officeart/2005/8/layout/pyramid2"/>
    <dgm:cxn modelId="{20536EF2-255A-4366-8FF0-B6FF4FE41A1F}" type="presParOf" srcId="{48C32BD2-7D9E-420C-9218-83A4A0BEC26C}" destId="{4C921206-AC0E-4DBE-BC2F-D40C9336563D}" srcOrd="3" destOrd="0" presId="urn:microsoft.com/office/officeart/2005/8/layout/pyramid2"/>
    <dgm:cxn modelId="{9B22EB99-9DBD-49E9-A3BE-47567FCDA0D4}" type="presParOf" srcId="{48C32BD2-7D9E-420C-9218-83A4A0BEC26C}" destId="{724807EE-FC83-4A56-8BE5-8113666958C7}" srcOrd="4" destOrd="0" presId="urn:microsoft.com/office/officeart/2005/8/layout/pyramid2"/>
    <dgm:cxn modelId="{4D695FF5-0D4D-4B74-9A9C-24050A9DA180}" type="presParOf" srcId="{48C32BD2-7D9E-420C-9218-83A4A0BEC26C}" destId="{4AAFD0FE-8D6E-4AF5-A490-1985200F5A5C}" srcOrd="5" destOrd="0" presId="urn:microsoft.com/office/officeart/2005/8/layout/pyramid2"/>
    <dgm:cxn modelId="{5665DF43-7F0F-46AD-AF1E-EA9D6EC0429C}" type="presParOf" srcId="{48C32BD2-7D9E-420C-9218-83A4A0BEC26C}" destId="{79EDB727-2290-461D-912D-6D24BE9F17D2}" srcOrd="6" destOrd="0" presId="urn:microsoft.com/office/officeart/2005/8/layout/pyramid2"/>
    <dgm:cxn modelId="{828D59AE-11EE-4EBE-947B-CE8AE8F8B91D}" type="presParOf" srcId="{48C32BD2-7D9E-420C-9218-83A4A0BEC26C}" destId="{F79781C7-801F-4E19-9F65-B7CC5E2586BB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20E277-75B0-43CF-A6B8-DE9BFD44D614}" type="doc">
      <dgm:prSet loTypeId="urn:microsoft.com/office/officeart/2005/8/layout/hList9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E8B3C89-DD3A-4B15-9A22-A35D4BBBF298}">
      <dgm:prSet phldrT="[Текст]"/>
      <dgm:spPr/>
      <dgm:t>
        <a:bodyPr/>
        <a:lstStyle/>
        <a:p>
          <a:r>
            <a:rPr lang="ru-RU" dirty="0" smtClean="0"/>
            <a:t>Ребенок с ОВЗ</a:t>
          </a:r>
          <a:endParaRPr lang="ru-RU" dirty="0"/>
        </a:p>
      </dgm:t>
    </dgm:pt>
    <dgm:pt modelId="{0886EB0F-2976-4488-8AAC-AAF950165A4A}" type="parTrans" cxnId="{D7511645-5C30-40D5-9878-342758EE3BD7}">
      <dgm:prSet/>
      <dgm:spPr/>
      <dgm:t>
        <a:bodyPr/>
        <a:lstStyle/>
        <a:p>
          <a:endParaRPr lang="ru-RU"/>
        </a:p>
      </dgm:t>
    </dgm:pt>
    <dgm:pt modelId="{11F4F71D-51F7-4180-A3BD-F76299DC5FEC}" type="sibTrans" cxnId="{D7511645-5C30-40D5-9878-342758EE3BD7}">
      <dgm:prSet/>
      <dgm:spPr/>
      <dgm:t>
        <a:bodyPr/>
        <a:lstStyle/>
        <a:p>
          <a:endParaRPr lang="ru-RU"/>
        </a:p>
      </dgm:t>
    </dgm:pt>
    <dgm:pt modelId="{CE7DCBBE-53EA-4839-AE02-9BBE8155056B}">
      <dgm:prSet phldrT="[Текст]" custT="1"/>
      <dgm:spPr/>
      <dgm:t>
        <a:bodyPr/>
        <a:lstStyle/>
        <a:p>
          <a:r>
            <a:rPr lang="ru-RU" sz="2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 посещает </a:t>
          </a:r>
          <a:r>
            <a:rPr lang="ru-RU" sz="2400" dirty="0" smtClean="0"/>
            <a:t>мероприятия ОЧНО</a:t>
          </a:r>
          <a:endParaRPr lang="ru-RU" sz="2400" dirty="0"/>
        </a:p>
      </dgm:t>
    </dgm:pt>
    <dgm:pt modelId="{5C57C096-B2DA-4C3B-AB8F-4656A51B1D7E}" type="parTrans" cxnId="{0665E1FA-9A75-4866-92DF-23B8E0FD83E4}">
      <dgm:prSet/>
      <dgm:spPr/>
      <dgm:t>
        <a:bodyPr/>
        <a:lstStyle/>
        <a:p>
          <a:endParaRPr lang="ru-RU"/>
        </a:p>
      </dgm:t>
    </dgm:pt>
    <dgm:pt modelId="{AAA7848A-AE03-407D-9C27-446C4DDF0FE2}" type="sibTrans" cxnId="{0665E1FA-9A75-4866-92DF-23B8E0FD83E4}">
      <dgm:prSet/>
      <dgm:spPr/>
      <dgm:t>
        <a:bodyPr/>
        <a:lstStyle/>
        <a:p>
          <a:endParaRPr lang="ru-RU"/>
        </a:p>
      </dgm:t>
    </dgm:pt>
    <dgm:pt modelId="{1520AA3E-E493-4E86-9361-B761C7824996}">
      <dgm:prSet phldrT="[Текст]" custT="1"/>
      <dgm:spPr/>
      <dgm:t>
        <a:bodyPr/>
        <a:lstStyle/>
        <a:p>
          <a:r>
            <a:rPr lang="ru-RU" sz="2000" dirty="0" smtClean="0"/>
            <a:t>Принимает участие в мероприятиях дистанционно, включение через Скайп. </a:t>
          </a:r>
          <a:endParaRPr lang="ru-RU" sz="2000" dirty="0"/>
        </a:p>
      </dgm:t>
    </dgm:pt>
    <dgm:pt modelId="{E6102692-A145-4FF2-B73E-F3F90529AAF7}" type="parTrans" cxnId="{7BFE8C91-2D99-4377-8EE5-FB36A4257933}">
      <dgm:prSet/>
      <dgm:spPr/>
      <dgm:t>
        <a:bodyPr/>
        <a:lstStyle/>
        <a:p>
          <a:endParaRPr lang="ru-RU"/>
        </a:p>
      </dgm:t>
    </dgm:pt>
    <dgm:pt modelId="{C496CDEC-165B-4965-8315-C0FB55583B10}" type="sibTrans" cxnId="{7BFE8C91-2D99-4377-8EE5-FB36A4257933}">
      <dgm:prSet/>
      <dgm:spPr/>
      <dgm:t>
        <a:bodyPr/>
        <a:lstStyle/>
        <a:p>
          <a:endParaRPr lang="ru-RU"/>
        </a:p>
      </dgm:t>
    </dgm:pt>
    <dgm:pt modelId="{CD197419-F2BA-4E74-9164-BB95B013F265}">
      <dgm:prSet phldrT="[Текст]"/>
      <dgm:spPr/>
      <dgm:t>
        <a:bodyPr/>
        <a:lstStyle/>
        <a:p>
          <a:r>
            <a:rPr lang="ru-RU" dirty="0" smtClean="0"/>
            <a:t>Ребенок  - инвалид</a:t>
          </a:r>
          <a:endParaRPr lang="ru-RU" dirty="0"/>
        </a:p>
      </dgm:t>
    </dgm:pt>
    <dgm:pt modelId="{F8238F06-CA28-47E3-9826-9EF8B735CCF0}" type="parTrans" cxnId="{5E6CF522-25B6-4383-B339-FF6897AA56F4}">
      <dgm:prSet/>
      <dgm:spPr/>
      <dgm:t>
        <a:bodyPr/>
        <a:lstStyle/>
        <a:p>
          <a:endParaRPr lang="ru-RU"/>
        </a:p>
      </dgm:t>
    </dgm:pt>
    <dgm:pt modelId="{A7B89CB3-4FE6-44F6-AD04-0313730000AF}" type="sibTrans" cxnId="{5E6CF522-25B6-4383-B339-FF6897AA56F4}">
      <dgm:prSet/>
      <dgm:spPr/>
      <dgm:t>
        <a:bodyPr/>
        <a:lstStyle/>
        <a:p>
          <a:endParaRPr lang="ru-RU"/>
        </a:p>
      </dgm:t>
    </dgm:pt>
    <dgm:pt modelId="{3160B095-C2E3-4642-B608-0878A4C392A5}">
      <dgm:prSet phldrT="[Текст]"/>
      <dgm:spPr/>
      <dgm:t>
        <a:bodyPr/>
        <a:lstStyle/>
        <a:p>
          <a:r>
            <a:rPr lang="ru-RU" dirty="0" smtClean="0"/>
            <a:t>Активное  </a:t>
          </a:r>
          <a:r>
            <a: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ОЧНОЕ</a:t>
          </a:r>
          <a:r>
            <a:rPr lang="ru-RU" dirty="0" smtClean="0"/>
            <a:t> участие в классных мероприятиях</a:t>
          </a:r>
          <a:endParaRPr lang="ru-RU" dirty="0"/>
        </a:p>
      </dgm:t>
    </dgm:pt>
    <dgm:pt modelId="{C5F13B9C-AB8B-4D88-9C4B-06037411DFBC}" type="parTrans" cxnId="{4F251A72-535A-4D3D-8136-C07328BA0E6D}">
      <dgm:prSet/>
      <dgm:spPr/>
      <dgm:t>
        <a:bodyPr/>
        <a:lstStyle/>
        <a:p>
          <a:endParaRPr lang="ru-RU"/>
        </a:p>
      </dgm:t>
    </dgm:pt>
    <dgm:pt modelId="{035A1292-BCFB-493D-98A6-D31A0AE41E7F}" type="sibTrans" cxnId="{4F251A72-535A-4D3D-8136-C07328BA0E6D}">
      <dgm:prSet/>
      <dgm:spPr/>
      <dgm:t>
        <a:bodyPr/>
        <a:lstStyle/>
        <a:p>
          <a:endParaRPr lang="ru-RU"/>
        </a:p>
      </dgm:t>
    </dgm:pt>
    <dgm:pt modelId="{7AA424B7-D9C0-4F62-9DC7-8140525E30BA}" type="pres">
      <dgm:prSet presAssocID="{9C20E277-75B0-43CF-A6B8-DE9BFD44D614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11D9E37-62E1-46BE-973C-C38FA69FDFBF}" type="pres">
      <dgm:prSet presAssocID="{7E8B3C89-DD3A-4B15-9A22-A35D4BBBF298}" presName="posSpace" presStyleCnt="0"/>
      <dgm:spPr/>
    </dgm:pt>
    <dgm:pt modelId="{49C9A964-B23E-4295-822C-214727F8D2F8}" type="pres">
      <dgm:prSet presAssocID="{7E8B3C89-DD3A-4B15-9A22-A35D4BBBF298}" presName="vertFlow" presStyleCnt="0"/>
      <dgm:spPr/>
    </dgm:pt>
    <dgm:pt modelId="{D2055B1D-F52E-4844-B7F6-118CDB120334}" type="pres">
      <dgm:prSet presAssocID="{7E8B3C89-DD3A-4B15-9A22-A35D4BBBF298}" presName="topSpace" presStyleCnt="0"/>
      <dgm:spPr/>
    </dgm:pt>
    <dgm:pt modelId="{0D00C1E1-687D-4DA4-A85C-B3BF046F0250}" type="pres">
      <dgm:prSet presAssocID="{7E8B3C89-DD3A-4B15-9A22-A35D4BBBF298}" presName="firstComp" presStyleCnt="0"/>
      <dgm:spPr/>
    </dgm:pt>
    <dgm:pt modelId="{70F1B50E-0D3E-4CAE-8E4A-FC51CB6BF152}" type="pres">
      <dgm:prSet presAssocID="{7E8B3C89-DD3A-4B15-9A22-A35D4BBBF298}" presName="firstChild" presStyleLbl="bgAccFollowNode1" presStyleIdx="0" presStyleCnt="3"/>
      <dgm:spPr/>
      <dgm:t>
        <a:bodyPr/>
        <a:lstStyle/>
        <a:p>
          <a:endParaRPr lang="ru-RU"/>
        </a:p>
      </dgm:t>
    </dgm:pt>
    <dgm:pt modelId="{6666A79B-485E-48A8-81ED-8366D058858B}" type="pres">
      <dgm:prSet presAssocID="{7E8B3C89-DD3A-4B15-9A22-A35D4BBBF298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FBE0D7-D5D9-4E8E-A0A3-DF9D230D9035}" type="pres">
      <dgm:prSet presAssocID="{1520AA3E-E493-4E86-9361-B761C7824996}" presName="comp" presStyleCnt="0"/>
      <dgm:spPr/>
    </dgm:pt>
    <dgm:pt modelId="{7809B2CF-A9F8-43B7-8597-3B4BB856EF61}" type="pres">
      <dgm:prSet presAssocID="{1520AA3E-E493-4E86-9361-B761C7824996}" presName="child" presStyleLbl="bgAccFollowNode1" presStyleIdx="1" presStyleCnt="3" custScaleX="119262" custLinFactNeighborX="-966" custLinFactNeighborY="5615"/>
      <dgm:spPr/>
      <dgm:t>
        <a:bodyPr/>
        <a:lstStyle/>
        <a:p>
          <a:endParaRPr lang="ru-RU"/>
        </a:p>
      </dgm:t>
    </dgm:pt>
    <dgm:pt modelId="{A20EE3CC-90DA-4A6C-8D67-79BA91C56347}" type="pres">
      <dgm:prSet presAssocID="{1520AA3E-E493-4E86-9361-B761C7824996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11E540-5423-46A5-99C3-33FD98782706}" type="pres">
      <dgm:prSet presAssocID="{7E8B3C89-DD3A-4B15-9A22-A35D4BBBF298}" presName="negSpace" presStyleCnt="0"/>
      <dgm:spPr/>
    </dgm:pt>
    <dgm:pt modelId="{BDA2BC21-144B-48BD-A754-F0CB4504B56E}" type="pres">
      <dgm:prSet presAssocID="{7E8B3C89-DD3A-4B15-9A22-A35D4BBBF298}" presName="circle" presStyleLbl="node1" presStyleIdx="0" presStyleCnt="2" custLinFactNeighborX="-24645" custLinFactNeighborY="-20263"/>
      <dgm:spPr/>
      <dgm:t>
        <a:bodyPr/>
        <a:lstStyle/>
        <a:p>
          <a:endParaRPr lang="ru-RU"/>
        </a:p>
      </dgm:t>
    </dgm:pt>
    <dgm:pt modelId="{5A99AE78-341F-40E0-8833-A83F77485981}" type="pres">
      <dgm:prSet presAssocID="{11F4F71D-51F7-4180-A3BD-F76299DC5FEC}" presName="transSpace" presStyleCnt="0"/>
      <dgm:spPr/>
    </dgm:pt>
    <dgm:pt modelId="{8FB62040-3BEE-4E4D-ACAD-41CC5B2DF31F}" type="pres">
      <dgm:prSet presAssocID="{CD197419-F2BA-4E74-9164-BB95B013F265}" presName="posSpace" presStyleCnt="0"/>
      <dgm:spPr/>
    </dgm:pt>
    <dgm:pt modelId="{8293773F-6CCA-4C87-A75A-C514257EB2CA}" type="pres">
      <dgm:prSet presAssocID="{CD197419-F2BA-4E74-9164-BB95B013F265}" presName="vertFlow" presStyleCnt="0"/>
      <dgm:spPr/>
    </dgm:pt>
    <dgm:pt modelId="{6BCD2975-68E3-4009-AE6E-6E2715F68CBC}" type="pres">
      <dgm:prSet presAssocID="{CD197419-F2BA-4E74-9164-BB95B013F265}" presName="topSpace" presStyleCnt="0"/>
      <dgm:spPr/>
    </dgm:pt>
    <dgm:pt modelId="{13D2B38D-A9C7-4295-8D9F-02F82D799661}" type="pres">
      <dgm:prSet presAssocID="{CD197419-F2BA-4E74-9164-BB95B013F265}" presName="firstComp" presStyleCnt="0"/>
      <dgm:spPr/>
    </dgm:pt>
    <dgm:pt modelId="{7F92A0D1-92D0-4E75-AB65-6DF0B65AF987}" type="pres">
      <dgm:prSet presAssocID="{CD197419-F2BA-4E74-9164-BB95B013F265}" presName="firstChild" presStyleLbl="bgAccFollowNode1" presStyleIdx="2" presStyleCnt="3" custLinFactNeighborX="-24511" custLinFactNeighborY="15204"/>
      <dgm:spPr/>
      <dgm:t>
        <a:bodyPr/>
        <a:lstStyle/>
        <a:p>
          <a:endParaRPr lang="ru-RU"/>
        </a:p>
      </dgm:t>
    </dgm:pt>
    <dgm:pt modelId="{0F24CF78-467D-4E34-9D1A-D8E1FFE3A6DC}" type="pres">
      <dgm:prSet presAssocID="{CD197419-F2BA-4E74-9164-BB95B013F265}" presName="first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9CB9B9-4210-412C-A4E9-4020A5D5B90E}" type="pres">
      <dgm:prSet presAssocID="{CD197419-F2BA-4E74-9164-BB95B013F265}" presName="negSpace" presStyleCnt="0"/>
      <dgm:spPr/>
    </dgm:pt>
    <dgm:pt modelId="{70C6AE3D-3CE3-4C11-A4DB-68210CE065F1}" type="pres">
      <dgm:prSet presAssocID="{CD197419-F2BA-4E74-9164-BB95B013F265}" presName="circle" presStyleLbl="node1" presStyleIdx="1" presStyleCnt="2" custLinFactNeighborX="-7865" custLinFactNeighborY="-20263"/>
      <dgm:spPr/>
      <dgm:t>
        <a:bodyPr/>
        <a:lstStyle/>
        <a:p>
          <a:endParaRPr lang="ru-RU"/>
        </a:p>
      </dgm:t>
    </dgm:pt>
  </dgm:ptLst>
  <dgm:cxnLst>
    <dgm:cxn modelId="{105D14E6-AD9D-4DB6-AEFF-CAA33233226E}" type="presOf" srcId="{7E8B3C89-DD3A-4B15-9A22-A35D4BBBF298}" destId="{BDA2BC21-144B-48BD-A754-F0CB4504B56E}" srcOrd="0" destOrd="0" presId="urn:microsoft.com/office/officeart/2005/8/layout/hList9"/>
    <dgm:cxn modelId="{DCDADEC1-3F72-42DE-A4CB-82D5F1A5F703}" type="presOf" srcId="{CE7DCBBE-53EA-4839-AE02-9BBE8155056B}" destId="{6666A79B-485E-48A8-81ED-8366D058858B}" srcOrd="1" destOrd="0" presId="urn:microsoft.com/office/officeart/2005/8/layout/hList9"/>
    <dgm:cxn modelId="{1EEF48C4-94D6-4C64-A908-762266E3F447}" type="presOf" srcId="{3160B095-C2E3-4642-B608-0878A4C392A5}" destId="{7F92A0D1-92D0-4E75-AB65-6DF0B65AF987}" srcOrd="0" destOrd="0" presId="urn:microsoft.com/office/officeart/2005/8/layout/hList9"/>
    <dgm:cxn modelId="{D7511645-5C30-40D5-9878-342758EE3BD7}" srcId="{9C20E277-75B0-43CF-A6B8-DE9BFD44D614}" destId="{7E8B3C89-DD3A-4B15-9A22-A35D4BBBF298}" srcOrd="0" destOrd="0" parTransId="{0886EB0F-2976-4488-8AAC-AAF950165A4A}" sibTransId="{11F4F71D-51F7-4180-A3BD-F76299DC5FEC}"/>
    <dgm:cxn modelId="{4DC5D2C9-D03B-41D8-8D8A-D62D5C6F8C01}" type="presOf" srcId="{3160B095-C2E3-4642-B608-0878A4C392A5}" destId="{0F24CF78-467D-4E34-9D1A-D8E1FFE3A6DC}" srcOrd="1" destOrd="0" presId="urn:microsoft.com/office/officeart/2005/8/layout/hList9"/>
    <dgm:cxn modelId="{5E6CF522-25B6-4383-B339-FF6897AA56F4}" srcId="{9C20E277-75B0-43CF-A6B8-DE9BFD44D614}" destId="{CD197419-F2BA-4E74-9164-BB95B013F265}" srcOrd="1" destOrd="0" parTransId="{F8238F06-CA28-47E3-9826-9EF8B735CCF0}" sibTransId="{A7B89CB3-4FE6-44F6-AD04-0313730000AF}"/>
    <dgm:cxn modelId="{EBF8D80D-712C-4F45-B7A3-3B761E981073}" type="presOf" srcId="{9C20E277-75B0-43CF-A6B8-DE9BFD44D614}" destId="{7AA424B7-D9C0-4F62-9DC7-8140525E30BA}" srcOrd="0" destOrd="0" presId="urn:microsoft.com/office/officeart/2005/8/layout/hList9"/>
    <dgm:cxn modelId="{7BFE8C91-2D99-4377-8EE5-FB36A4257933}" srcId="{7E8B3C89-DD3A-4B15-9A22-A35D4BBBF298}" destId="{1520AA3E-E493-4E86-9361-B761C7824996}" srcOrd="1" destOrd="0" parTransId="{E6102692-A145-4FF2-B73E-F3F90529AAF7}" sibTransId="{C496CDEC-165B-4965-8315-C0FB55583B10}"/>
    <dgm:cxn modelId="{18D72182-99A8-4639-952D-467777EB07B0}" type="presOf" srcId="{CE7DCBBE-53EA-4839-AE02-9BBE8155056B}" destId="{70F1B50E-0D3E-4CAE-8E4A-FC51CB6BF152}" srcOrd="0" destOrd="0" presId="urn:microsoft.com/office/officeart/2005/8/layout/hList9"/>
    <dgm:cxn modelId="{0665E1FA-9A75-4866-92DF-23B8E0FD83E4}" srcId="{7E8B3C89-DD3A-4B15-9A22-A35D4BBBF298}" destId="{CE7DCBBE-53EA-4839-AE02-9BBE8155056B}" srcOrd="0" destOrd="0" parTransId="{5C57C096-B2DA-4C3B-AB8F-4656A51B1D7E}" sibTransId="{AAA7848A-AE03-407D-9C27-446C4DDF0FE2}"/>
    <dgm:cxn modelId="{96C28A85-2DC0-4CD5-ADCE-C171A1FE9430}" type="presOf" srcId="{1520AA3E-E493-4E86-9361-B761C7824996}" destId="{7809B2CF-A9F8-43B7-8597-3B4BB856EF61}" srcOrd="0" destOrd="0" presId="urn:microsoft.com/office/officeart/2005/8/layout/hList9"/>
    <dgm:cxn modelId="{6B5AB269-52F1-46FA-BF08-29DEF9F6711A}" type="presOf" srcId="{CD197419-F2BA-4E74-9164-BB95B013F265}" destId="{70C6AE3D-3CE3-4C11-A4DB-68210CE065F1}" srcOrd="0" destOrd="0" presId="urn:microsoft.com/office/officeart/2005/8/layout/hList9"/>
    <dgm:cxn modelId="{4F251A72-535A-4D3D-8136-C07328BA0E6D}" srcId="{CD197419-F2BA-4E74-9164-BB95B013F265}" destId="{3160B095-C2E3-4642-B608-0878A4C392A5}" srcOrd="0" destOrd="0" parTransId="{C5F13B9C-AB8B-4D88-9C4B-06037411DFBC}" sibTransId="{035A1292-BCFB-493D-98A6-D31A0AE41E7F}"/>
    <dgm:cxn modelId="{D4B8FE96-0B09-4139-889B-DDDA52F09AF0}" type="presOf" srcId="{1520AA3E-E493-4E86-9361-B761C7824996}" destId="{A20EE3CC-90DA-4A6C-8D67-79BA91C56347}" srcOrd="1" destOrd="0" presId="urn:microsoft.com/office/officeart/2005/8/layout/hList9"/>
    <dgm:cxn modelId="{133A1CDF-4FBB-40CC-B5B1-66F96236611D}" type="presParOf" srcId="{7AA424B7-D9C0-4F62-9DC7-8140525E30BA}" destId="{111D9E37-62E1-46BE-973C-C38FA69FDFBF}" srcOrd="0" destOrd="0" presId="urn:microsoft.com/office/officeart/2005/8/layout/hList9"/>
    <dgm:cxn modelId="{F42E910F-E84D-430E-A483-99ADFB0F6648}" type="presParOf" srcId="{7AA424B7-D9C0-4F62-9DC7-8140525E30BA}" destId="{49C9A964-B23E-4295-822C-214727F8D2F8}" srcOrd="1" destOrd="0" presId="urn:microsoft.com/office/officeart/2005/8/layout/hList9"/>
    <dgm:cxn modelId="{F7A20C3C-D24A-416D-A52B-D46DEDBC4E00}" type="presParOf" srcId="{49C9A964-B23E-4295-822C-214727F8D2F8}" destId="{D2055B1D-F52E-4844-B7F6-118CDB120334}" srcOrd="0" destOrd="0" presId="urn:microsoft.com/office/officeart/2005/8/layout/hList9"/>
    <dgm:cxn modelId="{C3C12544-5441-48EA-9E8E-D0539099E50A}" type="presParOf" srcId="{49C9A964-B23E-4295-822C-214727F8D2F8}" destId="{0D00C1E1-687D-4DA4-A85C-B3BF046F0250}" srcOrd="1" destOrd="0" presId="urn:microsoft.com/office/officeart/2005/8/layout/hList9"/>
    <dgm:cxn modelId="{E99D8642-4E60-46EA-90CF-C13A4B95286D}" type="presParOf" srcId="{0D00C1E1-687D-4DA4-A85C-B3BF046F0250}" destId="{70F1B50E-0D3E-4CAE-8E4A-FC51CB6BF152}" srcOrd="0" destOrd="0" presId="urn:microsoft.com/office/officeart/2005/8/layout/hList9"/>
    <dgm:cxn modelId="{720BEAD7-E37D-4F8C-AC6D-2D9922D23A69}" type="presParOf" srcId="{0D00C1E1-687D-4DA4-A85C-B3BF046F0250}" destId="{6666A79B-485E-48A8-81ED-8366D058858B}" srcOrd="1" destOrd="0" presId="urn:microsoft.com/office/officeart/2005/8/layout/hList9"/>
    <dgm:cxn modelId="{86FB8E8D-B079-41B8-8ECC-439DD2B4EDB6}" type="presParOf" srcId="{49C9A964-B23E-4295-822C-214727F8D2F8}" destId="{80FBE0D7-D5D9-4E8E-A0A3-DF9D230D9035}" srcOrd="2" destOrd="0" presId="urn:microsoft.com/office/officeart/2005/8/layout/hList9"/>
    <dgm:cxn modelId="{E4D433A0-9E79-4FD1-9B07-EEDF8AD34C85}" type="presParOf" srcId="{80FBE0D7-D5D9-4E8E-A0A3-DF9D230D9035}" destId="{7809B2CF-A9F8-43B7-8597-3B4BB856EF61}" srcOrd="0" destOrd="0" presId="urn:microsoft.com/office/officeart/2005/8/layout/hList9"/>
    <dgm:cxn modelId="{F0E7A640-8DC4-4918-8D5E-7F8486D02F16}" type="presParOf" srcId="{80FBE0D7-D5D9-4E8E-A0A3-DF9D230D9035}" destId="{A20EE3CC-90DA-4A6C-8D67-79BA91C56347}" srcOrd="1" destOrd="0" presId="urn:microsoft.com/office/officeart/2005/8/layout/hList9"/>
    <dgm:cxn modelId="{B5E145D9-F67F-4529-B6D4-E705645D536D}" type="presParOf" srcId="{7AA424B7-D9C0-4F62-9DC7-8140525E30BA}" destId="{FB11E540-5423-46A5-99C3-33FD98782706}" srcOrd="2" destOrd="0" presId="urn:microsoft.com/office/officeart/2005/8/layout/hList9"/>
    <dgm:cxn modelId="{1B6D99D6-3D4C-4E7B-83DB-12A8B6A217A3}" type="presParOf" srcId="{7AA424B7-D9C0-4F62-9DC7-8140525E30BA}" destId="{BDA2BC21-144B-48BD-A754-F0CB4504B56E}" srcOrd="3" destOrd="0" presId="urn:microsoft.com/office/officeart/2005/8/layout/hList9"/>
    <dgm:cxn modelId="{CE589BB9-941A-4B62-8901-A1510C0A5EAA}" type="presParOf" srcId="{7AA424B7-D9C0-4F62-9DC7-8140525E30BA}" destId="{5A99AE78-341F-40E0-8833-A83F77485981}" srcOrd="4" destOrd="0" presId="urn:microsoft.com/office/officeart/2005/8/layout/hList9"/>
    <dgm:cxn modelId="{BBF66945-2FE8-44F4-B2D8-A79D29F9BBE2}" type="presParOf" srcId="{7AA424B7-D9C0-4F62-9DC7-8140525E30BA}" destId="{8FB62040-3BEE-4E4D-ACAD-41CC5B2DF31F}" srcOrd="5" destOrd="0" presId="urn:microsoft.com/office/officeart/2005/8/layout/hList9"/>
    <dgm:cxn modelId="{4433924B-A696-46CF-9BBD-98AA905C7748}" type="presParOf" srcId="{7AA424B7-D9C0-4F62-9DC7-8140525E30BA}" destId="{8293773F-6CCA-4C87-A75A-C514257EB2CA}" srcOrd="6" destOrd="0" presId="urn:microsoft.com/office/officeart/2005/8/layout/hList9"/>
    <dgm:cxn modelId="{92776540-2EA7-4C5C-A22C-EF94570EF42D}" type="presParOf" srcId="{8293773F-6CCA-4C87-A75A-C514257EB2CA}" destId="{6BCD2975-68E3-4009-AE6E-6E2715F68CBC}" srcOrd="0" destOrd="0" presId="urn:microsoft.com/office/officeart/2005/8/layout/hList9"/>
    <dgm:cxn modelId="{C4439F71-178F-4C57-B8D7-96D78B05AB55}" type="presParOf" srcId="{8293773F-6CCA-4C87-A75A-C514257EB2CA}" destId="{13D2B38D-A9C7-4295-8D9F-02F82D799661}" srcOrd="1" destOrd="0" presId="urn:microsoft.com/office/officeart/2005/8/layout/hList9"/>
    <dgm:cxn modelId="{DBB7583B-EBCF-4B9F-83D3-98A1ADC840B3}" type="presParOf" srcId="{13D2B38D-A9C7-4295-8D9F-02F82D799661}" destId="{7F92A0D1-92D0-4E75-AB65-6DF0B65AF987}" srcOrd="0" destOrd="0" presId="urn:microsoft.com/office/officeart/2005/8/layout/hList9"/>
    <dgm:cxn modelId="{8323098D-A612-43E8-BA43-162CCA043DC6}" type="presParOf" srcId="{13D2B38D-A9C7-4295-8D9F-02F82D799661}" destId="{0F24CF78-467D-4E34-9D1A-D8E1FFE3A6DC}" srcOrd="1" destOrd="0" presId="urn:microsoft.com/office/officeart/2005/8/layout/hList9"/>
    <dgm:cxn modelId="{985F8725-9CFB-4488-828D-852CD06E63DB}" type="presParOf" srcId="{7AA424B7-D9C0-4F62-9DC7-8140525E30BA}" destId="{9D9CB9B9-4210-412C-A4E9-4020A5D5B90E}" srcOrd="7" destOrd="0" presId="urn:microsoft.com/office/officeart/2005/8/layout/hList9"/>
    <dgm:cxn modelId="{74789809-1880-4B39-A24A-6B8110299D4C}" type="presParOf" srcId="{7AA424B7-D9C0-4F62-9DC7-8140525E30BA}" destId="{70C6AE3D-3CE3-4C11-A4DB-68210CE065F1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5B72FA5-FAA4-4E82-B706-AFFF8D3AA8C8}" type="doc">
      <dgm:prSet loTypeId="urn:microsoft.com/office/officeart/2005/8/layout/vList6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6C97290D-5883-400B-B469-A0CD33F2E72A}">
      <dgm:prSet phldrT="[Текст]" custT="1"/>
      <dgm:spPr/>
      <dgm:t>
        <a:bodyPr/>
        <a:lstStyle/>
        <a:p>
          <a:r>
            <a:rPr lang="ru-RU" sz="3600" b="1" i="0" u="sng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Недостатки</a:t>
          </a:r>
          <a:endParaRPr lang="ru-RU" sz="3600" b="1" i="0" u="sng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B45E27F-99F7-43F7-BE44-DB7147A60E93}" type="parTrans" cxnId="{E6479B2B-D7F1-4D2B-8C90-9C66B9E6C93C}">
      <dgm:prSet/>
      <dgm:spPr/>
      <dgm:t>
        <a:bodyPr/>
        <a:lstStyle/>
        <a:p>
          <a:endParaRPr lang="ru-RU"/>
        </a:p>
      </dgm:t>
    </dgm:pt>
    <dgm:pt modelId="{9ABB9742-CE7F-4024-930B-719BEE845C1E}" type="sibTrans" cxnId="{E6479B2B-D7F1-4D2B-8C90-9C66B9E6C93C}">
      <dgm:prSet/>
      <dgm:spPr/>
      <dgm:t>
        <a:bodyPr/>
        <a:lstStyle/>
        <a:p>
          <a:endParaRPr lang="ru-RU"/>
        </a:p>
      </dgm:t>
    </dgm:pt>
    <dgm:pt modelId="{22B4E497-9BBA-4560-B831-C2D724B379C3}">
      <dgm:prSet phldrT="[Текст]"/>
      <dgm:spPr/>
      <dgm:t>
        <a:bodyPr/>
        <a:lstStyle/>
        <a:p>
          <a:r>
            <a:rPr lang="ru-RU" dirty="0" smtClean="0"/>
            <a:t>Психологические барьеры</a:t>
          </a:r>
          <a:endParaRPr lang="ru-RU" dirty="0"/>
        </a:p>
      </dgm:t>
    </dgm:pt>
    <dgm:pt modelId="{7CACE277-6AB5-4466-AA6F-9C66D77A9388}" type="parTrans" cxnId="{E48D139E-4F7C-4AD3-AF20-7E9D390BF6E0}">
      <dgm:prSet/>
      <dgm:spPr/>
      <dgm:t>
        <a:bodyPr/>
        <a:lstStyle/>
        <a:p>
          <a:endParaRPr lang="ru-RU"/>
        </a:p>
      </dgm:t>
    </dgm:pt>
    <dgm:pt modelId="{4A85826D-02C4-47F7-B4F2-26EEDDA7B620}" type="sibTrans" cxnId="{E48D139E-4F7C-4AD3-AF20-7E9D390BF6E0}">
      <dgm:prSet/>
      <dgm:spPr/>
      <dgm:t>
        <a:bodyPr/>
        <a:lstStyle/>
        <a:p>
          <a:endParaRPr lang="ru-RU"/>
        </a:p>
      </dgm:t>
    </dgm:pt>
    <dgm:pt modelId="{419775FE-2DCF-4588-BF3E-FD129DC9181C}">
      <dgm:prSet phldrT="[Текст]"/>
      <dgm:spPr/>
      <dgm:t>
        <a:bodyPr/>
        <a:lstStyle/>
        <a:p>
          <a:r>
            <a:rPr lang="ru-RU" dirty="0" smtClean="0"/>
            <a:t>Усталость от продолжительных мероприятий</a:t>
          </a:r>
          <a:endParaRPr lang="ru-RU" dirty="0"/>
        </a:p>
      </dgm:t>
    </dgm:pt>
    <dgm:pt modelId="{D0BD226C-F8B3-42B6-91DC-E6BBF4592D1E}" type="parTrans" cxnId="{078DA5F2-FFAA-4C71-A7DE-841717314006}">
      <dgm:prSet/>
      <dgm:spPr/>
      <dgm:t>
        <a:bodyPr/>
        <a:lstStyle/>
        <a:p>
          <a:endParaRPr lang="ru-RU"/>
        </a:p>
      </dgm:t>
    </dgm:pt>
    <dgm:pt modelId="{B4B600CB-E55E-42A5-AA8E-2BB60B43AAAA}" type="sibTrans" cxnId="{078DA5F2-FFAA-4C71-A7DE-841717314006}">
      <dgm:prSet/>
      <dgm:spPr/>
      <dgm:t>
        <a:bodyPr/>
        <a:lstStyle/>
        <a:p>
          <a:endParaRPr lang="ru-RU"/>
        </a:p>
      </dgm:t>
    </dgm:pt>
    <dgm:pt modelId="{748DFF80-1F32-46E4-A96F-F95971595283}">
      <dgm:prSet phldrT="[Текст]"/>
      <dgm:spPr/>
      <dgm:t>
        <a:bodyPr/>
        <a:lstStyle/>
        <a:p>
          <a:r>
            <a:rPr lang="ru-RU" dirty="0" smtClean="0"/>
            <a:t>Удаленность от школы</a:t>
          </a:r>
          <a:endParaRPr lang="ru-RU" dirty="0"/>
        </a:p>
      </dgm:t>
    </dgm:pt>
    <dgm:pt modelId="{471EAA8D-5AF1-4217-9DDF-8D872176496A}" type="parTrans" cxnId="{0CDA7E83-9F60-4A6C-B973-A29CF49B9B85}">
      <dgm:prSet/>
      <dgm:spPr/>
      <dgm:t>
        <a:bodyPr/>
        <a:lstStyle/>
        <a:p>
          <a:endParaRPr lang="ru-RU"/>
        </a:p>
      </dgm:t>
    </dgm:pt>
    <dgm:pt modelId="{62766210-9A5E-47DE-8394-D24B91B5EF00}" type="sibTrans" cxnId="{0CDA7E83-9F60-4A6C-B973-A29CF49B9B85}">
      <dgm:prSet/>
      <dgm:spPr/>
      <dgm:t>
        <a:bodyPr/>
        <a:lstStyle/>
        <a:p>
          <a:endParaRPr lang="ru-RU"/>
        </a:p>
      </dgm:t>
    </dgm:pt>
    <dgm:pt modelId="{FB1B42F6-0DAC-4C52-83A4-78FCABC6DBD9}">
      <dgm:prSet phldrT="[Текст]"/>
      <dgm:spPr/>
      <dgm:t>
        <a:bodyPr/>
        <a:lstStyle/>
        <a:p>
          <a:r>
            <a:rPr lang="ru-RU" dirty="0" smtClean="0"/>
            <a:t>Потребность в дополнительной помощи со стороны </a:t>
          </a:r>
          <a:endParaRPr lang="ru-RU" dirty="0"/>
        </a:p>
      </dgm:t>
    </dgm:pt>
    <dgm:pt modelId="{D24FD2F0-19C2-4600-BA9E-0321486C9465}" type="parTrans" cxnId="{0EB8F644-C60E-4CFA-A834-1425FB9B6F34}">
      <dgm:prSet/>
      <dgm:spPr/>
      <dgm:t>
        <a:bodyPr/>
        <a:lstStyle/>
        <a:p>
          <a:endParaRPr lang="ru-RU"/>
        </a:p>
      </dgm:t>
    </dgm:pt>
    <dgm:pt modelId="{CEB50F8A-4749-45CB-8BB3-F56729672964}" type="sibTrans" cxnId="{0EB8F644-C60E-4CFA-A834-1425FB9B6F34}">
      <dgm:prSet/>
      <dgm:spPr/>
      <dgm:t>
        <a:bodyPr/>
        <a:lstStyle/>
        <a:p>
          <a:endParaRPr lang="ru-RU"/>
        </a:p>
      </dgm:t>
    </dgm:pt>
    <dgm:pt modelId="{98E63410-CBE8-4BE7-AC07-FAA05554EDBE}" type="pres">
      <dgm:prSet presAssocID="{85B72FA5-FAA4-4E82-B706-AFFF8D3AA8C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208E6BC-E800-4C83-AB30-D8899C2C3B88}" type="pres">
      <dgm:prSet presAssocID="{6C97290D-5883-400B-B469-A0CD33F2E72A}" presName="linNode" presStyleCnt="0"/>
      <dgm:spPr/>
    </dgm:pt>
    <dgm:pt modelId="{92B8F3FD-8667-42F4-9DE0-680368EB86C7}" type="pres">
      <dgm:prSet presAssocID="{6C97290D-5883-400B-B469-A0CD33F2E72A}" presName="parentShp" presStyleLbl="node1" presStyleIdx="0" presStyleCnt="1" custScaleX="101287" custScaleY="20250" custLinFactNeighborX="-62" custLinFactNeighborY="-360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9E1D73-3925-43A4-85F1-52D85B5A9BA2}" type="pres">
      <dgm:prSet presAssocID="{6C97290D-5883-400B-B469-A0CD33F2E72A}" presName="childShp" presStyleLbl="bgAccFollowNode1" presStyleIdx="0" presStyleCnt="1" custScaleY="82780" custLinFactNeighborX="3039" custLinFactNeighborY="9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DA7E83-9F60-4A6C-B973-A29CF49B9B85}" srcId="{6C97290D-5883-400B-B469-A0CD33F2E72A}" destId="{748DFF80-1F32-46E4-A96F-F95971595283}" srcOrd="2" destOrd="0" parTransId="{471EAA8D-5AF1-4217-9DDF-8D872176496A}" sibTransId="{62766210-9A5E-47DE-8394-D24B91B5EF00}"/>
    <dgm:cxn modelId="{E90775BD-F1C9-4CFE-9EF7-DD9B072000B1}" type="presOf" srcId="{419775FE-2DCF-4588-BF3E-FD129DC9181C}" destId="{DD9E1D73-3925-43A4-85F1-52D85B5A9BA2}" srcOrd="0" destOrd="1" presId="urn:microsoft.com/office/officeart/2005/8/layout/vList6"/>
    <dgm:cxn modelId="{67A44326-79B1-4857-853B-4BB4798B77E4}" type="presOf" srcId="{FB1B42F6-0DAC-4C52-83A4-78FCABC6DBD9}" destId="{DD9E1D73-3925-43A4-85F1-52D85B5A9BA2}" srcOrd="0" destOrd="3" presId="urn:microsoft.com/office/officeart/2005/8/layout/vList6"/>
    <dgm:cxn modelId="{0EB8F644-C60E-4CFA-A834-1425FB9B6F34}" srcId="{6C97290D-5883-400B-B469-A0CD33F2E72A}" destId="{FB1B42F6-0DAC-4C52-83A4-78FCABC6DBD9}" srcOrd="3" destOrd="0" parTransId="{D24FD2F0-19C2-4600-BA9E-0321486C9465}" sibTransId="{CEB50F8A-4749-45CB-8BB3-F56729672964}"/>
    <dgm:cxn modelId="{078DA5F2-FFAA-4C71-A7DE-841717314006}" srcId="{6C97290D-5883-400B-B469-A0CD33F2E72A}" destId="{419775FE-2DCF-4588-BF3E-FD129DC9181C}" srcOrd="1" destOrd="0" parTransId="{D0BD226C-F8B3-42B6-91DC-E6BBF4592D1E}" sibTransId="{B4B600CB-E55E-42A5-AA8E-2BB60B43AAAA}"/>
    <dgm:cxn modelId="{9382EB0E-9E2B-445B-BE59-3A5F4BDD7A5A}" type="presOf" srcId="{22B4E497-9BBA-4560-B831-C2D724B379C3}" destId="{DD9E1D73-3925-43A4-85F1-52D85B5A9BA2}" srcOrd="0" destOrd="0" presId="urn:microsoft.com/office/officeart/2005/8/layout/vList6"/>
    <dgm:cxn modelId="{FA75BA0A-0740-44F7-867E-C9ECB5FD4EB6}" type="presOf" srcId="{6C97290D-5883-400B-B469-A0CD33F2E72A}" destId="{92B8F3FD-8667-42F4-9DE0-680368EB86C7}" srcOrd="0" destOrd="0" presId="urn:microsoft.com/office/officeart/2005/8/layout/vList6"/>
    <dgm:cxn modelId="{E6479B2B-D7F1-4D2B-8C90-9C66B9E6C93C}" srcId="{85B72FA5-FAA4-4E82-B706-AFFF8D3AA8C8}" destId="{6C97290D-5883-400B-B469-A0CD33F2E72A}" srcOrd="0" destOrd="0" parTransId="{4B45E27F-99F7-43F7-BE44-DB7147A60E93}" sibTransId="{9ABB9742-CE7F-4024-930B-719BEE845C1E}"/>
    <dgm:cxn modelId="{F8929720-E350-4324-B3EA-023638FEE476}" type="presOf" srcId="{85B72FA5-FAA4-4E82-B706-AFFF8D3AA8C8}" destId="{98E63410-CBE8-4BE7-AC07-FAA05554EDBE}" srcOrd="0" destOrd="0" presId="urn:microsoft.com/office/officeart/2005/8/layout/vList6"/>
    <dgm:cxn modelId="{63C226E8-9C74-4CB5-BDB7-EF04B0E3E4C7}" type="presOf" srcId="{748DFF80-1F32-46E4-A96F-F95971595283}" destId="{DD9E1D73-3925-43A4-85F1-52D85B5A9BA2}" srcOrd="0" destOrd="2" presId="urn:microsoft.com/office/officeart/2005/8/layout/vList6"/>
    <dgm:cxn modelId="{E48D139E-4F7C-4AD3-AF20-7E9D390BF6E0}" srcId="{6C97290D-5883-400B-B469-A0CD33F2E72A}" destId="{22B4E497-9BBA-4560-B831-C2D724B379C3}" srcOrd="0" destOrd="0" parTransId="{7CACE277-6AB5-4466-AA6F-9C66D77A9388}" sibTransId="{4A85826D-02C4-47F7-B4F2-26EEDDA7B620}"/>
    <dgm:cxn modelId="{88527B48-AD68-4529-847E-70F827E50B2A}" type="presParOf" srcId="{98E63410-CBE8-4BE7-AC07-FAA05554EDBE}" destId="{4208E6BC-E800-4C83-AB30-D8899C2C3B88}" srcOrd="0" destOrd="0" presId="urn:microsoft.com/office/officeart/2005/8/layout/vList6"/>
    <dgm:cxn modelId="{12C71313-5E1D-4D43-AE0E-5BB649871D08}" type="presParOf" srcId="{4208E6BC-E800-4C83-AB30-D8899C2C3B88}" destId="{92B8F3FD-8667-42F4-9DE0-680368EB86C7}" srcOrd="0" destOrd="0" presId="urn:microsoft.com/office/officeart/2005/8/layout/vList6"/>
    <dgm:cxn modelId="{EDAE7074-8053-4888-97ED-4E1C5812DD16}" type="presParOf" srcId="{4208E6BC-E800-4C83-AB30-D8899C2C3B88}" destId="{DD9E1D73-3925-43A4-85F1-52D85B5A9BA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5B72FA5-FAA4-4E82-B706-AFFF8D3AA8C8}" type="doc">
      <dgm:prSet loTypeId="urn:microsoft.com/office/officeart/2005/8/layout/vList6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6C97290D-5883-400B-B469-A0CD33F2E72A}">
      <dgm:prSet phldrT="[Текст]" custT="1"/>
      <dgm:spPr/>
      <dgm:t>
        <a:bodyPr/>
        <a:lstStyle/>
        <a:p>
          <a:r>
            <a:rPr lang="ru-RU" sz="3600" b="1" i="0" u="sng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Преимущества</a:t>
          </a:r>
          <a:endParaRPr lang="ru-RU" sz="3600" b="1" i="0" u="sng" dirty="0">
            <a:solidFill>
              <a:schemeClr val="accent5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B45E27F-99F7-43F7-BE44-DB7147A60E93}" type="parTrans" cxnId="{E6479B2B-D7F1-4D2B-8C90-9C66B9E6C93C}">
      <dgm:prSet/>
      <dgm:spPr/>
      <dgm:t>
        <a:bodyPr/>
        <a:lstStyle/>
        <a:p>
          <a:endParaRPr lang="ru-RU"/>
        </a:p>
      </dgm:t>
    </dgm:pt>
    <dgm:pt modelId="{9ABB9742-CE7F-4024-930B-719BEE845C1E}" type="sibTrans" cxnId="{E6479B2B-D7F1-4D2B-8C90-9C66B9E6C93C}">
      <dgm:prSet/>
      <dgm:spPr/>
      <dgm:t>
        <a:bodyPr/>
        <a:lstStyle/>
        <a:p>
          <a:endParaRPr lang="ru-RU"/>
        </a:p>
      </dgm:t>
    </dgm:pt>
    <dgm:pt modelId="{22B4E497-9BBA-4560-B831-C2D724B379C3}">
      <dgm:prSet phldrT="[Текст]"/>
      <dgm:spPr/>
      <dgm:t>
        <a:bodyPr/>
        <a:lstStyle/>
        <a:p>
          <a:r>
            <a:rPr lang="ru-RU" dirty="0" smtClean="0"/>
            <a:t>Полноценное общение ребенка – инвалида со сверстниками</a:t>
          </a:r>
          <a:endParaRPr lang="ru-RU" dirty="0"/>
        </a:p>
      </dgm:t>
    </dgm:pt>
    <dgm:pt modelId="{7CACE277-6AB5-4466-AA6F-9C66D77A9388}" type="parTrans" cxnId="{E48D139E-4F7C-4AD3-AF20-7E9D390BF6E0}">
      <dgm:prSet/>
      <dgm:spPr/>
      <dgm:t>
        <a:bodyPr/>
        <a:lstStyle/>
        <a:p>
          <a:endParaRPr lang="ru-RU"/>
        </a:p>
      </dgm:t>
    </dgm:pt>
    <dgm:pt modelId="{4A85826D-02C4-47F7-B4F2-26EEDDA7B620}" type="sibTrans" cxnId="{E48D139E-4F7C-4AD3-AF20-7E9D390BF6E0}">
      <dgm:prSet/>
      <dgm:spPr/>
      <dgm:t>
        <a:bodyPr/>
        <a:lstStyle/>
        <a:p>
          <a:endParaRPr lang="ru-RU"/>
        </a:p>
      </dgm:t>
    </dgm:pt>
    <dgm:pt modelId="{419775FE-2DCF-4588-BF3E-FD129DC9181C}">
      <dgm:prSet phldrT="[Текст]"/>
      <dgm:spPr/>
      <dgm:t>
        <a:bodyPr/>
        <a:lstStyle/>
        <a:p>
          <a:r>
            <a:rPr lang="ru-RU" dirty="0" smtClean="0"/>
            <a:t>Активное участие наравне с одноклассниками</a:t>
          </a:r>
          <a:endParaRPr lang="ru-RU" dirty="0"/>
        </a:p>
      </dgm:t>
    </dgm:pt>
    <dgm:pt modelId="{D0BD226C-F8B3-42B6-91DC-E6BBF4592D1E}" type="parTrans" cxnId="{078DA5F2-FFAA-4C71-A7DE-841717314006}">
      <dgm:prSet/>
      <dgm:spPr/>
      <dgm:t>
        <a:bodyPr/>
        <a:lstStyle/>
        <a:p>
          <a:endParaRPr lang="ru-RU"/>
        </a:p>
      </dgm:t>
    </dgm:pt>
    <dgm:pt modelId="{B4B600CB-E55E-42A5-AA8E-2BB60B43AAAA}" type="sibTrans" cxnId="{078DA5F2-FFAA-4C71-A7DE-841717314006}">
      <dgm:prSet/>
      <dgm:spPr/>
      <dgm:t>
        <a:bodyPr/>
        <a:lstStyle/>
        <a:p>
          <a:endParaRPr lang="ru-RU"/>
        </a:p>
      </dgm:t>
    </dgm:pt>
    <dgm:pt modelId="{748DFF80-1F32-46E4-A96F-F95971595283}">
      <dgm:prSet phldrT="[Текст]"/>
      <dgm:spPr/>
      <dgm:t>
        <a:bodyPr/>
        <a:lstStyle/>
        <a:p>
          <a:r>
            <a:rPr lang="ru-RU" dirty="0" smtClean="0"/>
            <a:t>Социализация ребенка-инвалида и учеников в классе</a:t>
          </a:r>
          <a:endParaRPr lang="ru-RU" dirty="0"/>
        </a:p>
      </dgm:t>
    </dgm:pt>
    <dgm:pt modelId="{471EAA8D-5AF1-4217-9DDF-8D872176496A}" type="parTrans" cxnId="{0CDA7E83-9F60-4A6C-B973-A29CF49B9B85}">
      <dgm:prSet/>
      <dgm:spPr/>
      <dgm:t>
        <a:bodyPr/>
        <a:lstStyle/>
        <a:p>
          <a:endParaRPr lang="ru-RU"/>
        </a:p>
      </dgm:t>
    </dgm:pt>
    <dgm:pt modelId="{62766210-9A5E-47DE-8394-D24B91B5EF00}" type="sibTrans" cxnId="{0CDA7E83-9F60-4A6C-B973-A29CF49B9B85}">
      <dgm:prSet/>
      <dgm:spPr/>
      <dgm:t>
        <a:bodyPr/>
        <a:lstStyle/>
        <a:p>
          <a:endParaRPr lang="ru-RU"/>
        </a:p>
      </dgm:t>
    </dgm:pt>
    <dgm:pt modelId="{98E63410-CBE8-4BE7-AC07-FAA05554EDBE}" type="pres">
      <dgm:prSet presAssocID="{85B72FA5-FAA4-4E82-B706-AFFF8D3AA8C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208E6BC-E800-4C83-AB30-D8899C2C3B88}" type="pres">
      <dgm:prSet presAssocID="{6C97290D-5883-400B-B469-A0CD33F2E72A}" presName="linNode" presStyleCnt="0"/>
      <dgm:spPr/>
    </dgm:pt>
    <dgm:pt modelId="{92B8F3FD-8667-42F4-9DE0-680368EB86C7}" type="pres">
      <dgm:prSet presAssocID="{6C97290D-5883-400B-B469-A0CD33F2E72A}" presName="parentShp" presStyleLbl="node1" presStyleIdx="0" presStyleCnt="1" custScaleX="587142" custScaleY="16149" custLinFactNeighborX="37206" custLinFactNeighborY="-331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9E1D73-3925-43A4-85F1-52D85B5A9BA2}" type="pres">
      <dgm:prSet presAssocID="{6C97290D-5883-400B-B469-A0CD33F2E72A}" presName="childShp" presStyleLbl="bgAccFollowNode1" presStyleIdx="0" presStyleCnt="1" custScaleX="415203" custScaleY="78675" custLinFactX="-28219" custLinFactNeighborX="-100000" custLinFactNeighborY="71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AE9CEB-EF8F-4D7C-99B4-3D3C55DBC439}" type="presOf" srcId="{748DFF80-1F32-46E4-A96F-F95971595283}" destId="{DD9E1D73-3925-43A4-85F1-52D85B5A9BA2}" srcOrd="0" destOrd="2" presId="urn:microsoft.com/office/officeart/2005/8/layout/vList6"/>
    <dgm:cxn modelId="{078DA5F2-FFAA-4C71-A7DE-841717314006}" srcId="{6C97290D-5883-400B-B469-A0CD33F2E72A}" destId="{419775FE-2DCF-4588-BF3E-FD129DC9181C}" srcOrd="1" destOrd="0" parTransId="{D0BD226C-F8B3-42B6-91DC-E6BBF4592D1E}" sibTransId="{B4B600CB-E55E-42A5-AA8E-2BB60B43AAAA}"/>
    <dgm:cxn modelId="{E48D139E-4F7C-4AD3-AF20-7E9D390BF6E0}" srcId="{6C97290D-5883-400B-B469-A0CD33F2E72A}" destId="{22B4E497-9BBA-4560-B831-C2D724B379C3}" srcOrd="0" destOrd="0" parTransId="{7CACE277-6AB5-4466-AA6F-9C66D77A9388}" sibTransId="{4A85826D-02C4-47F7-B4F2-26EEDDA7B620}"/>
    <dgm:cxn modelId="{ABE3244A-A3FF-4A84-A35B-F21786D4A03B}" type="presOf" srcId="{85B72FA5-FAA4-4E82-B706-AFFF8D3AA8C8}" destId="{98E63410-CBE8-4BE7-AC07-FAA05554EDBE}" srcOrd="0" destOrd="0" presId="urn:microsoft.com/office/officeart/2005/8/layout/vList6"/>
    <dgm:cxn modelId="{A652A1DC-8621-488C-B5AB-12CFB223FEF6}" type="presOf" srcId="{419775FE-2DCF-4588-BF3E-FD129DC9181C}" destId="{DD9E1D73-3925-43A4-85F1-52D85B5A9BA2}" srcOrd="0" destOrd="1" presId="urn:microsoft.com/office/officeart/2005/8/layout/vList6"/>
    <dgm:cxn modelId="{DB2E679C-07F7-4AFA-ABAD-374455759000}" type="presOf" srcId="{6C97290D-5883-400B-B469-A0CD33F2E72A}" destId="{92B8F3FD-8667-42F4-9DE0-680368EB86C7}" srcOrd="0" destOrd="0" presId="urn:microsoft.com/office/officeart/2005/8/layout/vList6"/>
    <dgm:cxn modelId="{0CDA7E83-9F60-4A6C-B973-A29CF49B9B85}" srcId="{6C97290D-5883-400B-B469-A0CD33F2E72A}" destId="{748DFF80-1F32-46E4-A96F-F95971595283}" srcOrd="2" destOrd="0" parTransId="{471EAA8D-5AF1-4217-9DDF-8D872176496A}" sibTransId="{62766210-9A5E-47DE-8394-D24B91B5EF00}"/>
    <dgm:cxn modelId="{340BF613-54A3-4FC7-BF93-55E67F42477B}" type="presOf" srcId="{22B4E497-9BBA-4560-B831-C2D724B379C3}" destId="{DD9E1D73-3925-43A4-85F1-52D85B5A9BA2}" srcOrd="0" destOrd="0" presId="urn:microsoft.com/office/officeart/2005/8/layout/vList6"/>
    <dgm:cxn modelId="{E6479B2B-D7F1-4D2B-8C90-9C66B9E6C93C}" srcId="{85B72FA5-FAA4-4E82-B706-AFFF8D3AA8C8}" destId="{6C97290D-5883-400B-B469-A0CD33F2E72A}" srcOrd="0" destOrd="0" parTransId="{4B45E27F-99F7-43F7-BE44-DB7147A60E93}" sibTransId="{9ABB9742-CE7F-4024-930B-719BEE845C1E}"/>
    <dgm:cxn modelId="{F0C8FF70-5C54-41E2-9156-FC7553DDAB81}" type="presParOf" srcId="{98E63410-CBE8-4BE7-AC07-FAA05554EDBE}" destId="{4208E6BC-E800-4C83-AB30-D8899C2C3B88}" srcOrd="0" destOrd="0" presId="urn:microsoft.com/office/officeart/2005/8/layout/vList6"/>
    <dgm:cxn modelId="{777EBE38-6032-4199-91FE-C581E134E0FF}" type="presParOf" srcId="{4208E6BC-E800-4C83-AB30-D8899C2C3B88}" destId="{92B8F3FD-8667-42F4-9DE0-680368EB86C7}" srcOrd="0" destOrd="0" presId="urn:microsoft.com/office/officeart/2005/8/layout/vList6"/>
    <dgm:cxn modelId="{027E3FFE-EF06-44A6-A021-A53911D1F5C3}" type="presParOf" srcId="{4208E6BC-E800-4C83-AB30-D8899C2C3B88}" destId="{DD9E1D73-3925-43A4-85F1-52D85B5A9BA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237A9-8667-4621-82D3-26BF3735E1DD}">
      <dsp:nvSpPr>
        <dsp:cNvPr id="0" name=""/>
        <dsp:cNvSpPr/>
      </dsp:nvSpPr>
      <dsp:spPr>
        <a:xfrm>
          <a:off x="880947" y="414180"/>
          <a:ext cx="2461826" cy="13476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5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Главная проблема ребенка с ОВЗ и инвалидностью</a:t>
          </a:r>
          <a:endParaRPr lang="ru-RU" sz="2300" kern="1200" dirty="0"/>
        </a:p>
      </dsp:txBody>
      <dsp:txXfrm>
        <a:off x="920419" y="453652"/>
        <a:ext cx="2382882" cy="1268740"/>
      </dsp:txXfrm>
    </dsp:sp>
    <dsp:sp modelId="{0F8BC728-4A6A-46ED-B579-1F0D32A5049E}">
      <dsp:nvSpPr>
        <dsp:cNvPr id="0" name=""/>
        <dsp:cNvSpPr/>
      </dsp:nvSpPr>
      <dsp:spPr>
        <a:xfrm>
          <a:off x="1127129" y="1761865"/>
          <a:ext cx="4347747" cy="2932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240"/>
              </a:lnTo>
              <a:lnTo>
                <a:pt x="4347747" y="29324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2214EC-54DD-48EF-A329-AA089A9EBC7C}">
      <dsp:nvSpPr>
        <dsp:cNvPr id="0" name=""/>
        <dsp:cNvSpPr/>
      </dsp:nvSpPr>
      <dsp:spPr>
        <a:xfrm>
          <a:off x="5474877" y="1681748"/>
          <a:ext cx="1367192" cy="7467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Нарушение связи с миром</a:t>
          </a:r>
          <a:endParaRPr lang="ru-RU" sz="1600" kern="1200" dirty="0"/>
        </a:p>
      </dsp:txBody>
      <dsp:txXfrm>
        <a:off x="5496747" y="1703618"/>
        <a:ext cx="1323452" cy="702973"/>
      </dsp:txXfrm>
    </dsp:sp>
    <dsp:sp modelId="{C4843236-6E15-4880-95E6-CEB5AD753D0C}">
      <dsp:nvSpPr>
        <dsp:cNvPr id="0" name=""/>
        <dsp:cNvSpPr/>
      </dsp:nvSpPr>
      <dsp:spPr>
        <a:xfrm>
          <a:off x="1127129" y="1761865"/>
          <a:ext cx="2378344" cy="329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362"/>
              </a:lnTo>
              <a:lnTo>
                <a:pt x="2378344" y="32936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0CE09B-3BFA-420B-B18E-4EB89FBD5B0D}">
      <dsp:nvSpPr>
        <dsp:cNvPr id="0" name=""/>
        <dsp:cNvSpPr/>
      </dsp:nvSpPr>
      <dsp:spPr>
        <a:xfrm>
          <a:off x="3505474" y="1708180"/>
          <a:ext cx="1494777" cy="7660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513949"/>
              <a:satOff val="11115"/>
              <a:lumOff val="-245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Ограничение мобильности</a:t>
          </a:r>
          <a:endParaRPr lang="ru-RU" sz="1600" kern="1200" dirty="0"/>
        </a:p>
      </dsp:txBody>
      <dsp:txXfrm>
        <a:off x="3527912" y="1730618"/>
        <a:ext cx="1449901" cy="721217"/>
      </dsp:txXfrm>
    </dsp:sp>
    <dsp:sp modelId="{8B681FEF-0174-4B82-8E12-8A579D7EE2B5}">
      <dsp:nvSpPr>
        <dsp:cNvPr id="0" name=""/>
        <dsp:cNvSpPr/>
      </dsp:nvSpPr>
      <dsp:spPr>
        <a:xfrm>
          <a:off x="1127129" y="1761865"/>
          <a:ext cx="3361186" cy="18514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1410"/>
              </a:lnTo>
              <a:lnTo>
                <a:pt x="3361186" y="185141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16CA4-55CA-4DA0-971C-9834CDAF1A5B}">
      <dsp:nvSpPr>
        <dsp:cNvPr id="0" name=""/>
        <dsp:cNvSpPr/>
      </dsp:nvSpPr>
      <dsp:spPr>
        <a:xfrm>
          <a:off x="4488316" y="3131087"/>
          <a:ext cx="1662747" cy="9643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027899"/>
              <a:satOff val="22229"/>
              <a:lumOff val="-49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Бедность контактов со сверстниками и взрослыми</a:t>
          </a:r>
          <a:endParaRPr lang="ru-RU" sz="1600" kern="1200" dirty="0"/>
        </a:p>
      </dsp:txBody>
      <dsp:txXfrm>
        <a:off x="4516562" y="3159333"/>
        <a:ext cx="1606255" cy="907884"/>
      </dsp:txXfrm>
    </dsp:sp>
    <dsp:sp modelId="{992F1F90-7098-4A57-A41E-3F3E1C6C6957}">
      <dsp:nvSpPr>
        <dsp:cNvPr id="0" name=""/>
        <dsp:cNvSpPr/>
      </dsp:nvSpPr>
      <dsp:spPr>
        <a:xfrm>
          <a:off x="1127129" y="1761865"/>
          <a:ext cx="3825932" cy="3610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0964"/>
              </a:lnTo>
              <a:lnTo>
                <a:pt x="3825932" y="361096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012A3B-96F2-41E9-A295-E5CD90293FDC}">
      <dsp:nvSpPr>
        <dsp:cNvPr id="0" name=""/>
        <dsp:cNvSpPr/>
      </dsp:nvSpPr>
      <dsp:spPr>
        <a:xfrm>
          <a:off x="4953062" y="5005456"/>
          <a:ext cx="1608287" cy="7347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3541849"/>
              <a:satOff val="33344"/>
              <a:lumOff val="-735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Ограниченное общение с природой</a:t>
          </a:r>
          <a:endParaRPr lang="ru-RU" sz="1600" kern="1200" dirty="0"/>
        </a:p>
      </dsp:txBody>
      <dsp:txXfrm>
        <a:off x="4974582" y="5026976"/>
        <a:ext cx="1565247" cy="691706"/>
      </dsp:txXfrm>
    </dsp:sp>
    <dsp:sp modelId="{00C60249-37BF-4014-A3F0-38C009E64BAA}">
      <dsp:nvSpPr>
        <dsp:cNvPr id="0" name=""/>
        <dsp:cNvSpPr/>
      </dsp:nvSpPr>
      <dsp:spPr>
        <a:xfrm>
          <a:off x="1127129" y="1761865"/>
          <a:ext cx="609074" cy="1727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7955"/>
              </a:lnTo>
              <a:lnTo>
                <a:pt x="609074" y="172795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5AC277-496D-48DC-B3F9-515C326E5129}">
      <dsp:nvSpPr>
        <dsp:cNvPr id="0" name=""/>
        <dsp:cNvSpPr/>
      </dsp:nvSpPr>
      <dsp:spPr>
        <a:xfrm>
          <a:off x="1736204" y="2592816"/>
          <a:ext cx="1978579" cy="1794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8055798"/>
              <a:satOff val="44459"/>
              <a:lumOff val="-98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Недоступность ряда культурных ценностей, а иногда и элементарного образования</a:t>
          </a:r>
          <a:endParaRPr lang="ru-RU" sz="1600" kern="1200" dirty="0"/>
        </a:p>
      </dsp:txBody>
      <dsp:txXfrm>
        <a:off x="1788749" y="2645361"/>
        <a:ext cx="1873489" cy="16889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114EB9-8DAC-4DA8-AD69-5E8B4E6D1821}">
      <dsp:nvSpPr>
        <dsp:cNvPr id="0" name=""/>
        <dsp:cNvSpPr/>
      </dsp:nvSpPr>
      <dsp:spPr>
        <a:xfrm>
          <a:off x="511205" y="0"/>
          <a:ext cx="5793668" cy="455353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8E955B5-6D0B-4A4C-808E-6963ACDEF901}">
      <dsp:nvSpPr>
        <dsp:cNvPr id="0" name=""/>
        <dsp:cNvSpPr/>
      </dsp:nvSpPr>
      <dsp:spPr>
        <a:xfrm>
          <a:off x="83" y="1366059"/>
          <a:ext cx="3324835" cy="182141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Основная цель социализации</a:t>
          </a:r>
          <a:endParaRPr lang="ru-RU" sz="2800" kern="1200" dirty="0">
            <a:solidFill>
              <a:srgbClr val="002060"/>
            </a:solidFill>
          </a:endParaRPr>
        </a:p>
      </dsp:txBody>
      <dsp:txXfrm>
        <a:off x="88997" y="1454973"/>
        <a:ext cx="3147007" cy="1643584"/>
      </dsp:txXfrm>
    </dsp:sp>
    <dsp:sp modelId="{1DE0F98E-62E7-49F4-BB83-C0E2EA507C0A}">
      <dsp:nvSpPr>
        <dsp:cNvPr id="0" name=""/>
        <dsp:cNvSpPr/>
      </dsp:nvSpPr>
      <dsp:spPr>
        <a:xfrm>
          <a:off x="3491160" y="1366059"/>
          <a:ext cx="3324835" cy="182141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Восстановление психического равновесия ребенка и его вхождение в нормальную социальную жизнь</a:t>
          </a:r>
          <a:endParaRPr lang="ru-RU" sz="2100" kern="1200" dirty="0"/>
        </a:p>
      </dsp:txBody>
      <dsp:txXfrm>
        <a:off x="3580074" y="1454973"/>
        <a:ext cx="3147007" cy="16435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4B3CED-7ED9-45B5-AFAE-98EF099F1F8E}">
      <dsp:nvSpPr>
        <dsp:cNvPr id="0" name=""/>
        <dsp:cNvSpPr/>
      </dsp:nvSpPr>
      <dsp:spPr>
        <a:xfrm rot="16200000">
          <a:off x="429164" y="-429164"/>
          <a:ext cx="2922091" cy="3780420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Создание условий для самоутверждения личности в коллективе и обществе с учетом ее возможностей</a:t>
          </a:r>
          <a:endParaRPr lang="ru-RU" sz="2400" kern="1200" dirty="0"/>
        </a:p>
      </dsp:txBody>
      <dsp:txXfrm rot="5400000">
        <a:off x="-1" y="1"/>
        <a:ext cx="3780420" cy="2191568"/>
      </dsp:txXfrm>
    </dsp:sp>
    <dsp:sp modelId="{0185C565-87EB-4DB9-AF27-B42C8C96A2C1}">
      <dsp:nvSpPr>
        <dsp:cNvPr id="0" name=""/>
        <dsp:cNvSpPr/>
      </dsp:nvSpPr>
      <dsp:spPr>
        <a:xfrm>
          <a:off x="3780420" y="0"/>
          <a:ext cx="3780420" cy="2922091"/>
        </a:xfrm>
        <a:prstGeom prst="round1Rect">
          <a:avLst/>
        </a:prstGeom>
        <a:gradFill rotWithShape="0">
          <a:gsLst>
            <a:gs pos="0">
              <a:schemeClr val="accent5">
                <a:hueOff val="-6018599"/>
                <a:satOff val="14820"/>
                <a:lumOff val="-327"/>
                <a:alphaOff val="0"/>
                <a:tint val="35000"/>
                <a:satMod val="253000"/>
              </a:schemeClr>
            </a:gs>
            <a:gs pos="50000">
              <a:schemeClr val="accent5">
                <a:hueOff val="-6018599"/>
                <a:satOff val="14820"/>
                <a:lumOff val="-327"/>
                <a:alphaOff val="0"/>
                <a:tint val="42000"/>
                <a:satMod val="255000"/>
              </a:schemeClr>
            </a:gs>
            <a:gs pos="97000">
              <a:schemeClr val="accent5">
                <a:hueOff val="-6018599"/>
                <a:satOff val="14820"/>
                <a:lumOff val="-327"/>
                <a:alphaOff val="0"/>
                <a:tint val="53000"/>
                <a:satMod val="260000"/>
              </a:schemeClr>
            </a:gs>
            <a:gs pos="100000">
              <a:schemeClr val="accent5">
                <a:hueOff val="-6018599"/>
                <a:satOff val="14820"/>
                <a:lumOff val="-327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Развитие сущности сил ребенка</a:t>
          </a:r>
          <a:endParaRPr lang="ru-RU" sz="2400" kern="1200" dirty="0"/>
        </a:p>
      </dsp:txBody>
      <dsp:txXfrm>
        <a:off x="3780420" y="0"/>
        <a:ext cx="3780420" cy="2191568"/>
      </dsp:txXfrm>
    </dsp:sp>
    <dsp:sp modelId="{050A759A-B286-4699-929C-1053621EC29E}">
      <dsp:nvSpPr>
        <dsp:cNvPr id="0" name=""/>
        <dsp:cNvSpPr/>
      </dsp:nvSpPr>
      <dsp:spPr>
        <a:xfrm rot="10800000">
          <a:off x="0" y="2922091"/>
          <a:ext cx="3780420" cy="2922091"/>
        </a:xfrm>
        <a:prstGeom prst="round1Rect">
          <a:avLst/>
        </a:prstGeom>
        <a:gradFill rotWithShape="0">
          <a:gsLst>
            <a:gs pos="0">
              <a:schemeClr val="accent5">
                <a:hueOff val="-12037199"/>
                <a:satOff val="29639"/>
                <a:lumOff val="-653"/>
                <a:alphaOff val="0"/>
                <a:tint val="35000"/>
                <a:satMod val="253000"/>
              </a:schemeClr>
            </a:gs>
            <a:gs pos="50000">
              <a:schemeClr val="accent5">
                <a:hueOff val="-12037199"/>
                <a:satOff val="29639"/>
                <a:lumOff val="-653"/>
                <a:alphaOff val="0"/>
                <a:tint val="42000"/>
                <a:satMod val="255000"/>
              </a:schemeClr>
            </a:gs>
            <a:gs pos="97000">
              <a:schemeClr val="accent5">
                <a:hueOff val="-12037199"/>
                <a:satOff val="29639"/>
                <a:lumOff val="-653"/>
                <a:alphaOff val="0"/>
                <a:tint val="53000"/>
                <a:satMod val="260000"/>
              </a:schemeClr>
            </a:gs>
            <a:gs pos="100000">
              <a:schemeClr val="accent5">
                <a:hueOff val="-12037199"/>
                <a:satOff val="29639"/>
                <a:lumOff val="-653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Формирование в нем человека, способного к социальному творчеству</a:t>
          </a:r>
          <a:endParaRPr lang="ru-RU" sz="2400" kern="1200" dirty="0"/>
        </a:p>
      </dsp:txBody>
      <dsp:txXfrm rot="10800000">
        <a:off x="0" y="3652613"/>
        <a:ext cx="3780420" cy="2191568"/>
      </dsp:txXfrm>
    </dsp:sp>
    <dsp:sp modelId="{C64AF67B-D0A3-4A88-ABD2-9C74907C8D7A}">
      <dsp:nvSpPr>
        <dsp:cNvPr id="0" name=""/>
        <dsp:cNvSpPr/>
      </dsp:nvSpPr>
      <dsp:spPr>
        <a:xfrm rot="5400000">
          <a:off x="4209584" y="2492926"/>
          <a:ext cx="2922091" cy="3780420"/>
        </a:xfrm>
        <a:prstGeom prst="round1Rect">
          <a:avLst/>
        </a:prstGeom>
        <a:gradFill rotWithShape="0">
          <a:gsLst>
            <a:gs pos="0">
              <a:schemeClr val="accent5">
                <a:hueOff val="-18055798"/>
                <a:satOff val="44459"/>
                <a:lumOff val="-980"/>
                <a:alphaOff val="0"/>
                <a:tint val="35000"/>
                <a:satMod val="253000"/>
              </a:schemeClr>
            </a:gs>
            <a:gs pos="50000">
              <a:schemeClr val="accent5">
                <a:hueOff val="-18055798"/>
                <a:satOff val="44459"/>
                <a:lumOff val="-980"/>
                <a:alphaOff val="0"/>
                <a:tint val="42000"/>
                <a:satMod val="255000"/>
              </a:schemeClr>
            </a:gs>
            <a:gs pos="97000">
              <a:schemeClr val="accent5">
                <a:hueOff val="-18055798"/>
                <a:satOff val="44459"/>
                <a:lumOff val="-980"/>
                <a:alphaOff val="0"/>
                <a:tint val="53000"/>
                <a:satMod val="260000"/>
              </a:schemeClr>
            </a:gs>
            <a:gs pos="100000">
              <a:schemeClr val="accent5">
                <a:hueOff val="-18055798"/>
                <a:satOff val="44459"/>
                <a:lumOff val="-98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Обеспечение условий для самовыражения и самоопределения</a:t>
          </a:r>
          <a:endParaRPr lang="ru-RU" sz="2400" kern="1200" dirty="0"/>
        </a:p>
      </dsp:txBody>
      <dsp:txXfrm rot="-5400000">
        <a:off x="3780419" y="3652613"/>
        <a:ext cx="3780420" cy="2191568"/>
      </dsp:txXfrm>
    </dsp:sp>
    <dsp:sp modelId="{0D3DDD2F-5D71-4E35-81F1-D7B6CE9F1E7A}">
      <dsp:nvSpPr>
        <dsp:cNvPr id="0" name=""/>
        <dsp:cNvSpPr/>
      </dsp:nvSpPr>
      <dsp:spPr>
        <a:xfrm>
          <a:off x="2646294" y="2191568"/>
          <a:ext cx="2268252" cy="1461045"/>
        </a:xfrm>
        <a:prstGeom prst="roundRect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5">
                <a:tint val="4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5">
                <a:tint val="4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Особенности функции социализации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17616" y="2262890"/>
        <a:ext cx="2125608" cy="13184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C4E251-11C1-4210-ADAE-9C07618626FC}">
      <dsp:nvSpPr>
        <dsp:cNvPr id="0" name=""/>
        <dsp:cNvSpPr/>
      </dsp:nvSpPr>
      <dsp:spPr>
        <a:xfrm>
          <a:off x="305655" y="2132599"/>
          <a:ext cx="3492884" cy="355324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266261C9-0F1F-411A-98E4-CEFFA4AB299F}">
      <dsp:nvSpPr>
        <dsp:cNvPr id="0" name=""/>
        <dsp:cNvSpPr/>
      </dsp:nvSpPr>
      <dsp:spPr>
        <a:xfrm>
          <a:off x="1079853" y="2849904"/>
          <a:ext cx="1944488" cy="211863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EB707661-C67F-4192-A84B-ECA55E9ED0E3}">
      <dsp:nvSpPr>
        <dsp:cNvPr id="0" name=""/>
        <dsp:cNvSpPr/>
      </dsp:nvSpPr>
      <dsp:spPr>
        <a:xfrm>
          <a:off x="1609248" y="3466372"/>
          <a:ext cx="885698" cy="8856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1E081C4F-E447-4478-A199-7CC37BB076AC}">
      <dsp:nvSpPr>
        <dsp:cNvPr id="0" name=""/>
        <dsp:cNvSpPr/>
      </dsp:nvSpPr>
      <dsp:spPr>
        <a:xfrm>
          <a:off x="5004426" y="218811"/>
          <a:ext cx="2214246" cy="129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1">
                  <a:lumMod val="75000"/>
                </a:schemeClr>
              </a:solidFill>
              <a:effectLst/>
            </a:rPr>
            <a:t>Как помочь ребенку с ОВЗ и инвалидностью, не навредив другим.</a:t>
          </a:r>
          <a:endParaRPr lang="ru-RU" sz="1800" b="1" kern="1200" dirty="0">
            <a:solidFill>
              <a:schemeClr val="accent1">
                <a:lumMod val="75000"/>
              </a:schemeClr>
            </a:solidFill>
            <a:effectLst/>
          </a:endParaRPr>
        </a:p>
      </dsp:txBody>
      <dsp:txXfrm>
        <a:off x="5004426" y="218811"/>
        <a:ext cx="2214246" cy="1291643"/>
      </dsp:txXfrm>
    </dsp:sp>
    <dsp:sp modelId="{9644487C-D5BC-4523-AAF9-B259FECD5BF7}">
      <dsp:nvSpPr>
        <dsp:cNvPr id="0" name=""/>
        <dsp:cNvSpPr/>
      </dsp:nvSpPr>
      <dsp:spPr>
        <a:xfrm>
          <a:off x="4450864" y="864633"/>
          <a:ext cx="553561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79224A9B-8097-45D0-88F2-F57091A61025}">
      <dsp:nvSpPr>
        <dsp:cNvPr id="0" name=""/>
        <dsp:cNvSpPr/>
      </dsp:nvSpPr>
      <dsp:spPr>
        <a:xfrm rot="5400000">
          <a:off x="1728449" y="1189020"/>
          <a:ext cx="3043850" cy="2396552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A464AB3D-E49E-4EAE-8731-05F9EBFC0A9F}">
      <dsp:nvSpPr>
        <dsp:cNvPr id="0" name=""/>
        <dsp:cNvSpPr/>
      </dsp:nvSpPr>
      <dsp:spPr>
        <a:xfrm>
          <a:off x="5004426" y="1510455"/>
          <a:ext cx="2214246" cy="129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</a:rPr>
            <a:t>Как подготовить детский коллектив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>
        <a:off x="5004426" y="1510455"/>
        <a:ext cx="2214246" cy="1291643"/>
      </dsp:txXfrm>
    </dsp:sp>
    <dsp:sp modelId="{E5028852-C5B7-451B-BF47-C0B8E4674158}">
      <dsp:nvSpPr>
        <dsp:cNvPr id="0" name=""/>
        <dsp:cNvSpPr/>
      </dsp:nvSpPr>
      <dsp:spPr>
        <a:xfrm>
          <a:off x="4450864" y="2156277"/>
          <a:ext cx="553561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6A09FAAC-5AA3-4871-9596-F0420494A209}">
      <dsp:nvSpPr>
        <dsp:cNvPr id="0" name=""/>
        <dsp:cNvSpPr/>
      </dsp:nvSpPr>
      <dsp:spPr>
        <a:xfrm rot="5400000">
          <a:off x="2381799" y="2460514"/>
          <a:ext cx="2371900" cy="1761801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7045119-BD99-4330-A3E0-219AF7E6A902}">
      <dsp:nvSpPr>
        <dsp:cNvPr id="0" name=""/>
        <dsp:cNvSpPr/>
      </dsp:nvSpPr>
      <dsp:spPr>
        <a:xfrm>
          <a:off x="5004426" y="2802098"/>
          <a:ext cx="2214246" cy="129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C00000"/>
              </a:solidFill>
            </a:rPr>
            <a:t>Как наладить контакт между родителями.</a:t>
          </a:r>
          <a:endParaRPr lang="ru-RU" sz="1800" b="1" kern="1200" dirty="0">
            <a:solidFill>
              <a:srgbClr val="C00000"/>
            </a:solidFill>
          </a:endParaRPr>
        </a:p>
      </dsp:txBody>
      <dsp:txXfrm>
        <a:off x="5004426" y="2802098"/>
        <a:ext cx="2214246" cy="1291643"/>
      </dsp:txXfrm>
    </dsp:sp>
    <dsp:sp modelId="{8C0E522B-826A-478E-A166-B10E3ABF611D}">
      <dsp:nvSpPr>
        <dsp:cNvPr id="0" name=""/>
        <dsp:cNvSpPr/>
      </dsp:nvSpPr>
      <dsp:spPr>
        <a:xfrm>
          <a:off x="4450864" y="3447920"/>
          <a:ext cx="553561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80A713C-D880-4C72-B4BE-8EB14817E539}">
      <dsp:nvSpPr>
        <dsp:cNvPr id="0" name=""/>
        <dsp:cNvSpPr/>
      </dsp:nvSpPr>
      <dsp:spPr>
        <a:xfrm rot="5400000">
          <a:off x="3035961" y="3730974"/>
          <a:ext cx="1694636" cy="1127051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A5EE64-6690-4D34-B114-73C6287AA46A}">
      <dsp:nvSpPr>
        <dsp:cNvPr id="0" name=""/>
        <dsp:cNvSpPr/>
      </dsp:nvSpPr>
      <dsp:spPr>
        <a:xfrm>
          <a:off x="-145427" y="0"/>
          <a:ext cx="6284614" cy="6284614"/>
        </a:xfrm>
        <a:prstGeom prst="triangl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416EFF-69F6-47FF-9F2A-07872CCE4C45}">
      <dsp:nvSpPr>
        <dsp:cNvPr id="0" name=""/>
        <dsp:cNvSpPr/>
      </dsp:nvSpPr>
      <dsp:spPr>
        <a:xfrm>
          <a:off x="1031790" y="598514"/>
          <a:ext cx="4084999" cy="102861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Организация классных и общешкольных мероприятий.</a:t>
          </a:r>
          <a:endParaRPr lang="ru-RU" sz="1800" kern="1200" dirty="0"/>
        </a:p>
      </dsp:txBody>
      <dsp:txXfrm>
        <a:off x="1082003" y="648727"/>
        <a:ext cx="3984573" cy="928188"/>
      </dsp:txXfrm>
    </dsp:sp>
    <dsp:sp modelId="{644FF718-244B-4687-8412-C6FAABDCEC65}">
      <dsp:nvSpPr>
        <dsp:cNvPr id="0" name=""/>
        <dsp:cNvSpPr/>
      </dsp:nvSpPr>
      <dsp:spPr>
        <a:xfrm>
          <a:off x="1031790" y="1858418"/>
          <a:ext cx="4084999" cy="102861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Психологические и материально-технические условия.</a:t>
          </a:r>
          <a:endParaRPr lang="ru-RU" sz="1800" kern="1200" dirty="0"/>
        </a:p>
      </dsp:txBody>
      <dsp:txXfrm>
        <a:off x="1082003" y="1908631"/>
        <a:ext cx="3984573" cy="928188"/>
      </dsp:txXfrm>
    </dsp:sp>
    <dsp:sp modelId="{724807EE-FC83-4A56-8BE5-8113666958C7}">
      <dsp:nvSpPr>
        <dsp:cNvPr id="0" name=""/>
        <dsp:cNvSpPr/>
      </dsp:nvSpPr>
      <dsp:spPr>
        <a:xfrm>
          <a:off x="1008097" y="3151399"/>
          <a:ext cx="4084999" cy="102861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Дети с ОВЗ и инвалидностью не изолированы, а интегрированы в образовательную среду.</a:t>
          </a:r>
          <a:endParaRPr lang="ru-RU" sz="1800" kern="1200" dirty="0"/>
        </a:p>
      </dsp:txBody>
      <dsp:txXfrm>
        <a:off x="1058310" y="3201612"/>
        <a:ext cx="3984573" cy="928188"/>
      </dsp:txXfrm>
    </dsp:sp>
    <dsp:sp modelId="{79EDB727-2290-461D-912D-6D24BE9F17D2}">
      <dsp:nvSpPr>
        <dsp:cNvPr id="0" name=""/>
        <dsp:cNvSpPr/>
      </dsp:nvSpPr>
      <dsp:spPr>
        <a:xfrm>
          <a:off x="455723" y="4510847"/>
          <a:ext cx="4949058" cy="1426482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РЕЗУЛЬТАТ</a:t>
          </a:r>
          <a:r>
            <a:rPr lang="ru-RU" sz="1800" kern="1200" dirty="0" smtClean="0"/>
            <a:t>: </a:t>
          </a:r>
          <a:r>
            <a:rPr lang="ru-RU" sz="1800" b="1" kern="1200" dirty="0" smtClean="0">
              <a:solidFill>
                <a:srgbClr val="002060"/>
              </a:solidFill>
            </a:rPr>
            <a:t>повышение уровня развития и социализации одних и формирование человеколюбия других детей!!!</a:t>
          </a:r>
          <a:endParaRPr lang="ru-RU" sz="1800" b="1" kern="1200" dirty="0">
            <a:solidFill>
              <a:srgbClr val="002060"/>
            </a:solidFill>
          </a:endParaRPr>
        </a:p>
      </dsp:txBody>
      <dsp:txXfrm>
        <a:off x="525358" y="4580482"/>
        <a:ext cx="4809788" cy="12872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F1B50E-0D3E-4CAE-8E4A-FC51CB6BF152}">
      <dsp:nvSpPr>
        <dsp:cNvPr id="0" name=""/>
        <dsp:cNvSpPr/>
      </dsp:nvSpPr>
      <dsp:spPr>
        <a:xfrm>
          <a:off x="1225482" y="2036729"/>
          <a:ext cx="2730825" cy="152727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 посещает </a:t>
          </a:r>
          <a:r>
            <a:rPr lang="ru-RU" sz="2400" kern="1200" dirty="0" smtClean="0"/>
            <a:t>мероприятия ОЧНО</a:t>
          </a:r>
          <a:endParaRPr lang="ru-RU" sz="2400" kern="1200" dirty="0"/>
        </a:p>
      </dsp:txBody>
      <dsp:txXfrm>
        <a:off x="1662414" y="2036729"/>
        <a:ext cx="2293893" cy="1527276"/>
      </dsp:txXfrm>
    </dsp:sp>
    <dsp:sp modelId="{7809B2CF-A9F8-43B7-8597-3B4BB856EF61}">
      <dsp:nvSpPr>
        <dsp:cNvPr id="0" name=""/>
        <dsp:cNvSpPr/>
      </dsp:nvSpPr>
      <dsp:spPr>
        <a:xfrm>
          <a:off x="936097" y="3649762"/>
          <a:ext cx="3256837" cy="1527276"/>
        </a:xfrm>
        <a:prstGeom prst="rect">
          <a:avLst/>
        </a:prstGeom>
        <a:solidFill>
          <a:schemeClr val="accent2">
            <a:tint val="40000"/>
            <a:alpha val="90000"/>
            <a:hueOff val="-8279243"/>
            <a:satOff val="15273"/>
            <a:lumOff val="582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8279243"/>
              <a:satOff val="15273"/>
              <a:lumOff val="58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Принимает участие в мероприятиях дистанционно, включение через Скайп. </a:t>
          </a:r>
          <a:endParaRPr lang="ru-RU" sz="2000" kern="1200" dirty="0"/>
        </a:p>
      </dsp:txBody>
      <dsp:txXfrm>
        <a:off x="1457191" y="3649762"/>
        <a:ext cx="2735743" cy="1527276"/>
      </dsp:txXfrm>
    </dsp:sp>
    <dsp:sp modelId="{BDA2BC21-144B-48BD-A754-F0CB4504B56E}">
      <dsp:nvSpPr>
        <dsp:cNvPr id="0" name=""/>
        <dsp:cNvSpPr/>
      </dsp:nvSpPr>
      <dsp:spPr>
        <a:xfrm>
          <a:off x="144019" y="1116806"/>
          <a:ext cx="1526513" cy="152651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Ребенок с ОВЗ</a:t>
          </a:r>
          <a:endParaRPr lang="ru-RU" sz="2200" kern="1200" dirty="0"/>
        </a:p>
      </dsp:txBody>
      <dsp:txXfrm>
        <a:off x="367572" y="1340359"/>
        <a:ext cx="1079407" cy="1079407"/>
      </dsp:txXfrm>
    </dsp:sp>
    <dsp:sp modelId="{7F92A0D1-92D0-4E75-AB65-6DF0B65AF987}">
      <dsp:nvSpPr>
        <dsp:cNvPr id="0" name=""/>
        <dsp:cNvSpPr/>
      </dsp:nvSpPr>
      <dsp:spPr>
        <a:xfrm>
          <a:off x="5184582" y="2268936"/>
          <a:ext cx="2289770" cy="1527276"/>
        </a:xfrm>
        <a:prstGeom prst="rect">
          <a:avLst/>
        </a:prstGeom>
        <a:solidFill>
          <a:schemeClr val="accent2">
            <a:tint val="40000"/>
            <a:alpha val="90000"/>
            <a:hueOff val="-16558486"/>
            <a:satOff val="30547"/>
            <a:lumOff val="1164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16558486"/>
              <a:satOff val="30547"/>
              <a:lumOff val="116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Активное  </a:t>
          </a:r>
          <a:r>
            <a:rPr lang="ru-RU" sz="2000" b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ОЧНОЕ</a:t>
          </a:r>
          <a:r>
            <a:rPr lang="ru-RU" sz="2000" kern="1200" dirty="0" smtClean="0"/>
            <a:t> участие в классных мероприятиях</a:t>
          </a:r>
          <a:endParaRPr lang="ru-RU" sz="2000" kern="1200" dirty="0"/>
        </a:p>
      </dsp:txBody>
      <dsp:txXfrm>
        <a:off x="5550945" y="2268936"/>
        <a:ext cx="1923406" cy="1527276"/>
      </dsp:txXfrm>
    </dsp:sp>
    <dsp:sp modelId="{70C6AE3D-3CE3-4C11-A4DB-68210CE065F1}">
      <dsp:nvSpPr>
        <dsp:cNvPr id="0" name=""/>
        <dsp:cNvSpPr/>
      </dsp:nvSpPr>
      <dsp:spPr>
        <a:xfrm>
          <a:off x="4248478" y="1116806"/>
          <a:ext cx="1526513" cy="1526513"/>
        </a:xfrm>
        <a:prstGeom prst="ellipse">
          <a:avLst/>
        </a:prstGeom>
        <a:gradFill rotWithShape="0">
          <a:gsLst>
            <a:gs pos="0">
              <a:schemeClr val="accent2">
                <a:hueOff val="-16207560"/>
                <a:satOff val="33334"/>
                <a:lumOff val="-2549"/>
                <a:alphaOff val="0"/>
                <a:tint val="35000"/>
                <a:satMod val="253000"/>
              </a:schemeClr>
            </a:gs>
            <a:gs pos="50000">
              <a:schemeClr val="accent2">
                <a:hueOff val="-16207560"/>
                <a:satOff val="33334"/>
                <a:lumOff val="-2549"/>
                <a:alphaOff val="0"/>
                <a:tint val="42000"/>
                <a:satMod val="255000"/>
              </a:schemeClr>
            </a:gs>
            <a:gs pos="97000">
              <a:schemeClr val="accent2">
                <a:hueOff val="-16207560"/>
                <a:satOff val="33334"/>
                <a:lumOff val="-2549"/>
                <a:alphaOff val="0"/>
                <a:tint val="53000"/>
                <a:satMod val="260000"/>
              </a:schemeClr>
            </a:gs>
            <a:gs pos="100000">
              <a:schemeClr val="accent2">
                <a:hueOff val="-16207560"/>
                <a:satOff val="33334"/>
                <a:lumOff val="-2549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Ребенок  - инвалид</a:t>
          </a:r>
          <a:endParaRPr lang="ru-RU" sz="2200" kern="1200" dirty="0"/>
        </a:p>
      </dsp:txBody>
      <dsp:txXfrm>
        <a:off x="4472031" y="1340359"/>
        <a:ext cx="1079407" cy="107940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E1D73-3925-43A4-85F1-52D85B5A9BA2}">
      <dsp:nvSpPr>
        <dsp:cNvPr id="0" name=""/>
        <dsp:cNvSpPr/>
      </dsp:nvSpPr>
      <dsp:spPr>
        <a:xfrm>
          <a:off x="3109029" y="1031167"/>
          <a:ext cx="4595826" cy="495703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Психологические барьеры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Усталость от продолжительных мероприятий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Удаленность от школы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Потребность в дополнительной помощи со стороны </a:t>
          </a:r>
          <a:endParaRPr lang="ru-RU" sz="2400" kern="1200" dirty="0"/>
        </a:p>
      </dsp:txBody>
      <dsp:txXfrm>
        <a:off x="3109029" y="1650796"/>
        <a:ext cx="2872391" cy="3717772"/>
      </dsp:txXfrm>
    </dsp:sp>
    <dsp:sp modelId="{92B8F3FD-8667-42F4-9DE0-680368EB86C7}">
      <dsp:nvSpPr>
        <dsp:cNvPr id="0" name=""/>
        <dsp:cNvSpPr/>
      </dsp:nvSpPr>
      <dsp:spPr>
        <a:xfrm>
          <a:off x="7" y="227551"/>
          <a:ext cx="3103316" cy="121261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alpha val="9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u="sng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Недостатки</a:t>
          </a:r>
          <a:endParaRPr lang="ru-RU" sz="3600" b="1" i="0" u="sng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202" y="286746"/>
        <a:ext cx="2984926" cy="10942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E1D73-3925-43A4-85F1-52D85B5A9BA2}">
      <dsp:nvSpPr>
        <dsp:cNvPr id="0" name=""/>
        <dsp:cNvSpPr/>
      </dsp:nvSpPr>
      <dsp:spPr>
        <a:xfrm>
          <a:off x="2859401" y="1069342"/>
          <a:ext cx="4001535" cy="47112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Полноценное общение ребенка – инвалида со сверстниками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Активное участие наравне с одноклассниками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Социализация ребенка-инвалида и учеников в классе</a:t>
          </a:r>
          <a:endParaRPr lang="ru-RU" sz="2200" kern="1200" dirty="0"/>
        </a:p>
      </dsp:txBody>
      <dsp:txXfrm>
        <a:off x="2859401" y="1658244"/>
        <a:ext cx="2500959" cy="3533410"/>
      </dsp:txXfrm>
    </dsp:sp>
    <dsp:sp modelId="{92B8F3FD-8667-42F4-9DE0-680368EB86C7}">
      <dsp:nvSpPr>
        <dsp:cNvPr id="0" name=""/>
        <dsp:cNvSpPr/>
      </dsp:nvSpPr>
      <dsp:spPr>
        <a:xfrm>
          <a:off x="360037" y="523997"/>
          <a:ext cx="3772402" cy="967034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alpha val="9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i="0" u="sng" kern="1200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Преимущества</a:t>
          </a:r>
          <a:endParaRPr lang="ru-RU" sz="3600" b="1" i="0" u="sng" kern="1200" dirty="0">
            <a:solidFill>
              <a:schemeClr val="accent5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7244" y="571204"/>
        <a:ext cx="3677988" cy="872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501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8675A-CABE-4EE5-802F-9724565D90F2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609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5010" y="9447609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FC198-0E72-4C29-A167-216449C7A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012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0F57A7-B9F6-4DC0-B556-DD69C341ADD0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9789E-6D07-49A3-BE96-4CADAE112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576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6601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 меня в классе 2 ученика, которые занимаются дистанционно: один ребенок с ОВЗ, другой – ребенок – инвалид.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 ребята обучаются в нашей школе с 1 Класса.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 я взяла 5 класс, в прошлом году, то сразу обратила внимание на то, что ребята в классе знакомы с дистанционными ребятами, хорошо знают их, общаются. Поэтому знакомить и представлять их друг другу мне не пришлось.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 ребята дистанционного обучения общаются между собой через СКАЙП.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Ребенок с ОВЗ в силу особенностей своего здоровья не посещает мероприятия очно, но присутствует на них дистанционно (включение в мероприятия через СКАЙП)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вот ребенок инвалид принимает активное очное участие в классных мероприятиях!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785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итогам прошлого учебного года можно сделать следующий вывод: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 7 классных мероприятий, а именно: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Посвящение в пятиклассники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Интерактивный урок по ПДД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 марта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Экскурсия в школьный музей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Новогодний мастер-класс в Раменском музее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 февраля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Новый год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0410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Ученик присутствовал на 5. (70% посещенных мероприятий из 100%).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результатам участия в проведенных мероприятиях можно сформулировать  преимущества и недостатки организационной модели «Очное участие детей с ОВЗ и инвалидностью».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7563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Недостатки: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Психологические барьеры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Усталость от продолжительных мероприятий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Удаленность от школы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Потребность в дополнительной помощи  со стороны взрослых.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Именно поэтому, с учетом этих недостатков, в этом учебном году посещаемость мероприятий низкая, так как родители сильно заняты и нет возможности возить ребенка на мероприятия, ведь ребенок нуждается в дополнительной помощи со стороны родителей.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4194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Преимущества: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Полноценное общение ребенка – инвалида со  сверстниками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Активное участие наравне с одноклассниками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Социализация ребенка-инвалида и учеников в классе.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2456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Проблема детей с  ОВЗ и инвалидностью – это проблема, которая может коснуться каждого человека. Ведь в жизни бывают разные ситуации. Даже если человек от рождения здоров, может случиться всякое: он может получить какую – то травму или инвалидность в результате неправильного образа жизни, или из-за неблагоприятных экологических условий, может получить спортивную травму. Никто не застрахован от этого.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Поэтому наша задача – помочь социализировать таких детей как в учебном процессе, так и во время классных и внеклассных мероприятий.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185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Педагог всегда решает проблемы социализации ребенка, как в школьном коллективе, так и в социуме в целом. Став классным руководителем в прошлом году 5-го класса, я столкнулась с вопросом социализации ученика с ОВЗ и ученика - инвалида в коллективе.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Получение детьми с ОВЗ и детьми – инвалидами образования является их неотъемлемым законодательно закреплённым правом и основополагающим условием успешной социализации, обеспечения полноценного участия в жизни общества, эффективной самореализации в доступных видах социальной деятельности.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25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Полноценное образование для детей с ОВЗ и инвалидностью означает, что им создаются условия для вариативного вхождения в те или иные социальные роли, расширение рамок свободы выбора при определении своего жизненного пути.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Роль системы образования для этой категории детей как наиболее продуктивный путь к социализации в обществе существенно возрастает для каждого из детей – инвалидов и детей с ограниченными возможностями здоровья.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273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Главная проблема ребёнка с ОВЗ и инвалидностью заключается в нарушении его связи с миром, в ограниченной мобильности, бедности контактов со сверстниками и взрослыми, в ограниченном общении с природой, недоступности ряда культурных ценностей, а иногда и элементарного образования.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 проблема является следствием  физического и психического здоровья ребёнка,  результатом социальной политики и сложившегося общественного сознания – ребёнок, имеющий инвалидность, может быть также способен и талантлив, как и его сверстник, не имеющий проблем со здоровьем, но обнаружить свои дарования, развить их, приносить с их помощью пользу обществу ему мешает неравенство возможностей.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35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Сегодня одним из ключевых направлений в системе обучения и воспитания детей с ОВЗ и инвалидностью становится социальная адаптация в условиях инклюзивного образования, то есть в общеобразовательных учреждениях.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Основная цель социализации детей с ОВЗ заключается в восстановлении психического равновесия ребенка и его вхождение в нормальную социальную жизнь. Социализация предотвращает нарушение связи человека с внешним миром. Она способствует восстановлению у ребенка бытовой и общественной деятельности на уровне, который соответствует его потенциалу.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310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Особенности функции </a:t>
            </a:r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социализации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состоят в том, что она направлена на: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создание условий для самоутверждения личности в коллективе и обществе с учётом её возможностей,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развитие сущности сил ребёнка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формирование в нём человека, способного к социальному творчеству;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обеспечение условий для самовыражения и самоопределения;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оказание помощи детям, испытывающим трудности при вхождении в мир.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777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Перед современным педагогом стоит много вопросов: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Как помочь ребенку с ОВЗ и инвалидностью, не навредив при этом другим, у которых нет ограничений по здоровью?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Как подготовить детский коллектив к тому, что в классе есть особые дети с различными ограничениями здоровья?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Как не допустить агрессивного поведения со стороны основной массы учащихся и их родителей?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Как наладить контакт между родителями детей в норме и с ОВЗ?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528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Организация традиционных классных и общешкольных мероприятий предполагает возможность участия в них детей с ОВЗ и инвалидностью наравне со своими сверстниками.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школе создаются психологические и материально-технические условия, чтобы обучение и воспитание таких детей проходило комфортно.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Дети с ОВЗ и инвалидностью не изолированы от других детей, а интегрированы в общеобразовательную среду.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это дает свои положительные результаты: повышает уровень развития и социализации одних и формирует человеколюбие других.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 включаются в проведение воспитательных, культурно-развлекательных, спортивно-оздоровительных и иных досуговых мероприятий вместе с другими детьми. Все обучающиеся школы, в том числе и дети с ОВЗ и инвалидностью принимают в них участие, каждый по своим способностям. В отличие от учебного процесса, который ограничен рамками учебных планов и программ, воспитательный процесс организуется по единому школьному плану, что позволяет реализовать себя детям, имеющим различные способности и возможности. Праздники, конкурсы, соревнования, игры и т.д., проводимые в школе, предоставляют возможность каждому участвовать и добиваться успеха. 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716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нашей школе используется организационная модель «Очное участие детей с ОВЗ и инвалидностью в классных мероприятиях»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Классный руководитель перед организацией мероприятий проводит следующие организационные этапы: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Подготовка классного коллектива к восприятию одноклассника с особыми потребностями путем разъяснительной работы, ребятам предлагается оказать помощь сопровождению инвалида по школе, по желанию.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Представление ребенка коллективу: приветствие, отмечаются достижения ребенка-инвалида в обучении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Ребята-помощники начинают общаться, обмениваться контактами.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39789E-6D07-49A3-BE96-4CADAE11237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329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07E9A06-8C12-438A-B1FF-5293722B5EDF}" type="datetimeFigureOut">
              <a:rPr lang="ru-RU" smtClean="0"/>
              <a:t>18.12.2019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899F41-22BF-4FC0-A694-CA78310E4E7D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324532"/>
            <a:ext cx="5544616" cy="368053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Очное включение детей с ОВЗ и инвалидностью в классные мероприятия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581128"/>
            <a:ext cx="7406640" cy="17526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 физики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Высшей квалификационной категории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Соловьева Вероника Алексеевна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1\Desktop\Untitled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86282"/>
            <a:ext cx="2493650" cy="263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141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550089667"/>
              </p:ext>
            </p:extLst>
          </p:nvPr>
        </p:nvGraphicFramePr>
        <p:xfrm>
          <a:off x="1187624" y="7937"/>
          <a:ext cx="7776864" cy="6517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0" name="Picture 2" descr="ÐÐ°ÑÑÐ¸Ð½ÐºÐ¸ Ð¿Ð¾ Ð·Ð°Ð¿ÑÐ¾ÑÑ ÑÐºÐ°Ð¹Ð¿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869160"/>
            <a:ext cx="1280142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211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312737"/>
            <a:ext cx="7416824" cy="5239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По итогам 2018-2019 учебного года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43670351"/>
              </p:ext>
            </p:extLst>
          </p:nvPr>
        </p:nvGraphicFramePr>
        <p:xfrm>
          <a:off x="1187624" y="908720"/>
          <a:ext cx="7632848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41440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493595921"/>
              </p:ext>
            </p:extLst>
          </p:nvPr>
        </p:nvGraphicFramePr>
        <p:xfrm>
          <a:off x="1475656" y="312737"/>
          <a:ext cx="6840760" cy="5780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41440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62821560"/>
              </p:ext>
            </p:extLst>
          </p:nvPr>
        </p:nvGraphicFramePr>
        <p:xfrm>
          <a:off x="1331640" y="465138"/>
          <a:ext cx="7704856" cy="5988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1440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2021626198"/>
              </p:ext>
            </p:extLst>
          </p:nvPr>
        </p:nvGraphicFramePr>
        <p:xfrm>
          <a:off x="1115616" y="312738"/>
          <a:ext cx="7776864" cy="5988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1440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2" name="Picture 2" descr="C:\Users\1\Desktop\дистанционка\IMG-20190123-WA0011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080" y="407109"/>
            <a:ext cx="2238201" cy="2984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3" name="Picture 3" descr="C:\Users\1\Desktop\дистанционка\Интерактивный урок по правилам дорождого движения (2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648" y="652795"/>
            <a:ext cx="3323861" cy="249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C:\Users\1\Desktop\дистанционка\Раменский музей мастер-класс Символ года 06.12.2018 (2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80147"/>
            <a:ext cx="3145532" cy="2359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7" descr="C:\Users\1\Desktop\дистанционка\Раменский музей мастер-класс Символ года 06.12.2018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884" y="4149080"/>
            <a:ext cx="2939819" cy="220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5" name="Picture 5" descr="C:\Users\1\Desktop\дистанционка\Посвящение в пятиклассники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440" y="2780928"/>
            <a:ext cx="3906057" cy="2197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C:\Users\1\Desktop\дистанционка\Интерактивный урок по правилам дорождого движения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513" y="4293096"/>
            <a:ext cx="2987823" cy="2240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95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312737"/>
            <a:ext cx="5544616" cy="4032448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</a:rPr>
              <a:t>Социализация ученика с ОВЗ и ученика - инвалида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42" name="Picture 2" descr="ÐÐ°ÑÑÐ¸Ð½ÐºÐ¸ Ð¿Ð¾ Ð·Ð°Ð¿ÑÐ¾ÑÑ Ð²Ð¾Ð¿ÑÐ¾ÑÐ¸ÑÐµÐ»ÑÐ½Ñ Ð·Ð½Ð°Ð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492896"/>
            <a:ext cx="2029069" cy="276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57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324532"/>
            <a:ext cx="7416824" cy="6056796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Полноценное образование для детей с ОВЗ и инвалидностью</a:t>
            </a:r>
            <a:r>
              <a:rPr lang="ru-RU" sz="3200" b="1" dirty="0" smtClean="0">
                <a:solidFill>
                  <a:srgbClr val="7030A0"/>
                </a:solidFill>
              </a:rPr>
              <a:t/>
            </a:r>
            <a:br>
              <a:rPr lang="ru-RU" sz="3200" b="1" dirty="0" smtClean="0">
                <a:solidFill>
                  <a:srgbClr val="7030A0"/>
                </a:solidFill>
              </a:rPr>
            </a:br>
            <a:r>
              <a:rPr lang="ru-RU" sz="3200" b="1" dirty="0">
                <a:solidFill>
                  <a:srgbClr val="7030A0"/>
                </a:solidFill>
              </a:rPr>
              <a:t/>
            </a:r>
            <a:br>
              <a:rPr lang="ru-RU" sz="3200" b="1" dirty="0">
                <a:solidFill>
                  <a:srgbClr val="7030A0"/>
                </a:solidFill>
              </a:rPr>
            </a:br>
            <a:r>
              <a:rPr lang="ru-RU" sz="3200" b="1" dirty="0" smtClean="0">
                <a:solidFill>
                  <a:srgbClr val="7030A0"/>
                </a:solidFill>
              </a:rPr>
              <a:t/>
            </a:r>
            <a:br>
              <a:rPr lang="ru-RU" sz="3200" b="1" dirty="0" smtClean="0">
                <a:solidFill>
                  <a:srgbClr val="7030A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1</a:t>
            </a:r>
            <a:r>
              <a:rPr lang="ru-RU" sz="3200" b="1" dirty="0" smtClean="0">
                <a:solidFill>
                  <a:srgbClr val="002060"/>
                </a:solidFill>
              </a:rPr>
              <a:t>.  </a:t>
            </a:r>
            <a:r>
              <a:rPr lang="ru-RU" sz="3200" dirty="0" smtClean="0">
                <a:solidFill>
                  <a:srgbClr val="002060"/>
                </a:solidFill>
              </a:rPr>
              <a:t>создание условий для вариативного вхождения в социальные роли</a:t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2. расширение рамок свободы выбора при определении своего жизненного пути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21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13105164"/>
              </p:ext>
            </p:extLst>
          </p:nvPr>
        </p:nvGraphicFramePr>
        <p:xfrm>
          <a:off x="735608" y="170204"/>
          <a:ext cx="8432105" cy="7013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421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1013" y="300725"/>
            <a:ext cx="3456384" cy="152029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Ключевое направление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Стрелка вправо 2"/>
          <p:cNvSpPr/>
          <p:nvPr/>
        </p:nvSpPr>
        <p:spPr>
          <a:xfrm>
            <a:off x="4499992" y="755129"/>
            <a:ext cx="1368152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012160" y="515004"/>
            <a:ext cx="28803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</a:t>
            </a:r>
          </a:p>
          <a:p>
            <a:r>
              <a:rPr lang="ru-RU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</a:t>
            </a:r>
            <a:endParaRPr lang="ru-RU" sz="3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676165553"/>
              </p:ext>
            </p:extLst>
          </p:nvPr>
        </p:nvGraphicFramePr>
        <p:xfrm>
          <a:off x="1547664" y="1844824"/>
          <a:ext cx="6816080" cy="4553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421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54810895"/>
              </p:ext>
            </p:extLst>
          </p:nvPr>
        </p:nvGraphicFramePr>
        <p:xfrm>
          <a:off x="1331640" y="465138"/>
          <a:ext cx="7560840" cy="5844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421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126257631"/>
              </p:ext>
            </p:extLst>
          </p:nvPr>
        </p:nvGraphicFramePr>
        <p:xfrm>
          <a:off x="1187624" y="435084"/>
          <a:ext cx="752432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126" name="Picture 6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980728"/>
            <a:ext cx="1885950" cy="284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21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794061003"/>
              </p:ext>
            </p:extLst>
          </p:nvPr>
        </p:nvGraphicFramePr>
        <p:xfrm>
          <a:off x="1979712" y="349612"/>
          <a:ext cx="7368480" cy="6284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421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ntitled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Untitled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Untitled-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473" y="764704"/>
            <a:ext cx="7231971" cy="59470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8" name="Прямоугольник 7"/>
          <p:cNvSpPr/>
          <p:nvPr/>
        </p:nvSpPr>
        <p:spPr>
          <a:xfrm>
            <a:off x="1433473" y="330031"/>
            <a:ext cx="74363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модель «Очное участие детей с ОВЗ и инвалидностью в классных мероприятиях»</a:t>
            </a:r>
            <a:endParaRPr lang="ru-RU" sz="2800" u="sng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21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214</TotalTime>
  <Words>1068</Words>
  <Application>Microsoft Office PowerPoint</Application>
  <PresentationFormat>Экран (4:3)</PresentationFormat>
  <Paragraphs>121</Paragraphs>
  <Slides>15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Очное включение детей с ОВЗ и инвалидностью в классные мероприятия</vt:lpstr>
      <vt:lpstr>Социализация ученика с ОВЗ и ученика - инвалида</vt:lpstr>
      <vt:lpstr>Полноценное образование для детей с ОВЗ и инвалидностью   1.  создание условий для вариативного вхождения в социальные роли  2. расширение рамок свободы выбора при определении своего жизненного пути </vt:lpstr>
      <vt:lpstr>Презентация PowerPoint</vt:lpstr>
      <vt:lpstr>Ключевое направление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 итогам 2018-2019 учебного года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24</cp:revision>
  <cp:lastPrinted>2019-12-18T09:45:11Z</cp:lastPrinted>
  <dcterms:created xsi:type="dcterms:W3CDTF">2019-12-16T05:43:04Z</dcterms:created>
  <dcterms:modified xsi:type="dcterms:W3CDTF">2019-12-18T09:47:16Z</dcterms:modified>
</cp:coreProperties>
</file>