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8" r:id="rId4"/>
    <p:sldId id="269" r:id="rId5"/>
    <p:sldId id="270" r:id="rId6"/>
    <p:sldId id="271" r:id="rId7"/>
    <p:sldId id="272" r:id="rId8"/>
    <p:sldId id="259" r:id="rId9"/>
    <p:sldId id="257" r:id="rId10"/>
    <p:sldId id="260" r:id="rId11"/>
    <p:sldId id="258" r:id="rId12"/>
    <p:sldId id="262" r:id="rId13"/>
    <p:sldId id="261" r:id="rId14"/>
    <p:sldId id="264" r:id="rId15"/>
    <p:sldId id="263" r:id="rId16"/>
    <p:sldId id="267" r:id="rId17"/>
    <p:sldId id="26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34F48E-E45D-034F-8DC1-837BF88906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9A01D8-8CF0-244C-BB40-2E92717DC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9166B-10F5-BB4C-AA96-EAE74179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7ED3-9D2C-6E41-B73D-E4C81E95F3DE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B66E47-976E-D84D-9E6E-72C77F288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35B165-6C22-2946-BE4B-73B61E65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730AD-777D-D244-AFFF-E7B8D9A0A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33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979C3-6521-6644-9AA2-8DE804F47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19781D-4DB9-734D-827F-DD112BEC45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2C3E1D-FCE6-A54A-B2E3-D1D830039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7ED3-9D2C-6E41-B73D-E4C81E95F3DE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C96437-5ECC-0542-980D-1FB4801BC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FB3D0D-5F78-B14E-A494-327B22793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730AD-777D-D244-AFFF-E7B8D9A0A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224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2CF3A6-4BD8-E748-98C1-11C6056343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B21783-98B3-184E-A872-27B49E000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FCABB4-9107-DA42-A4C1-B6F4D005F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7ED3-9D2C-6E41-B73D-E4C81E95F3DE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488699-FE6B-E841-8FF3-E18D75F75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15135A-B5F6-024D-A159-CC696DC9C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730AD-777D-D244-AFFF-E7B8D9A0A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933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0C0957-206A-5048-AB01-7A5169086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7FFC32-113B-8047-A543-2222A847E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F96664-8A90-0F4A-8410-DDD9FB7DD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7ED3-9D2C-6E41-B73D-E4C81E95F3DE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A721DA-04A5-024E-AFBD-5B848C844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B7539-2190-2F49-905F-DD8264A76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730AD-777D-D244-AFFF-E7B8D9A0A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258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3D28B2-D75E-384E-A328-003E72447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DFBA13-E0AD-2D4B-81BF-07CF402B3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ECC656-EBDC-044B-88C7-3242ECC81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7ED3-9D2C-6E41-B73D-E4C81E95F3DE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CB82C3-C24F-9A42-BE34-FF3B83B59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B88B1D-9844-A043-B365-36C2683F4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730AD-777D-D244-AFFF-E7B8D9A0A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24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2125F2-B57F-6F4A-B895-2FD2CFC2C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7E5D59-FA48-A449-B0CD-052C0A3235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AD10C8-014A-C146-BFC3-598A5CC20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8F7173B-17CD-8741-8C7B-75138643A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7ED3-9D2C-6E41-B73D-E4C81E95F3DE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E12F5C-1C43-D64E-ADC0-79D618686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0D8242-B3AD-124D-AC19-51C21A807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730AD-777D-D244-AFFF-E7B8D9A0A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69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C756B0-2FFF-8249-B445-F29B787FA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E17D25-0775-C74F-808B-6FD0ED4B1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730DD1-8428-6E4A-82EB-2F86008CC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BD9BA70-DA9F-7348-9D05-CE73314F34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91E683C-8381-5746-9AE9-FA29ACF32F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7962928-C9A1-6E40-9668-B0E7F36F3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7ED3-9D2C-6E41-B73D-E4C81E95F3DE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FDEE391-A821-D84C-BBEA-52FCC3744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B7ADBC-4E0A-4642-BE30-D5DDF197A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730AD-777D-D244-AFFF-E7B8D9A0A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27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364D10-B805-8147-97C2-0D2F754D3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1ED4880-CFB0-5A44-B267-15B0DC2F1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7ED3-9D2C-6E41-B73D-E4C81E95F3DE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D442C54-8CD3-644C-A2AA-3045E1B7E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FAE1C4-FB49-0243-AFA6-336E8A445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730AD-777D-D244-AFFF-E7B8D9A0A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294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F30FF9E-955E-CC47-9F96-28E58730F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7ED3-9D2C-6E41-B73D-E4C81E95F3DE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9C6B7A9-F65B-0A40-86A0-44F050BFE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A5F2434-0781-CF49-A1A1-960C313F5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730AD-777D-D244-AFFF-E7B8D9A0A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418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465F38-65CB-B549-B548-B26D4EFDB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90C8B2-3C7B-A14B-AB8E-A5484E59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48B772-E2D7-8C43-A084-1E6F04A14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893884-BD6E-E042-A771-9F104EDB3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7ED3-9D2C-6E41-B73D-E4C81E95F3DE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EBA7B4-2070-2246-B7A2-C6D2A3F73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EE00C9-D157-B243-BE2B-DC2EE78C5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730AD-777D-D244-AFFF-E7B8D9A0A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570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C8AE3-6A40-674E-9552-C3B81BD55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45382B5-A05E-824A-B934-3C365B0B07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FFD57EC-CBE0-0846-B0C8-4CA2696A3C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CC31B5-CA0F-A641-9C3A-CE4306367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7ED3-9D2C-6E41-B73D-E4C81E95F3DE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5BA445-38B6-814D-9558-7DC91801E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9F19D7-9300-F648-B835-BCE5A6206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730AD-777D-D244-AFFF-E7B8D9A0A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512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F55618-2E16-054E-8A4E-036D282E4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E85FDF-D51D-9F4E-BDF3-7BFF2C761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05DF18-FD67-6F4A-AF16-799422656F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E7ED3-9D2C-6E41-B73D-E4C81E95F3DE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D5B630-4941-2540-AFB0-0736F83E08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81A7C8-5604-A442-B151-CAC7527F1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730AD-777D-D244-AFFF-E7B8D9A0A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18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AC2C1A-34CE-8044-99EE-633B896AAAC3}"/>
              </a:ext>
            </a:extLst>
          </p:cNvPr>
          <p:cNvSpPr txBox="1"/>
          <p:nvPr/>
        </p:nvSpPr>
        <p:spPr>
          <a:xfrm>
            <a:off x="1026866" y="1992609"/>
            <a:ext cx="51343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200" b="1"/>
              <a:t>Работы по акдемическому и декоративному рисунку студентки 301 группы Минаковой Ольги</a:t>
            </a:r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82967DC0-D14B-C642-9486-CB6498E8D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966" y="867946"/>
            <a:ext cx="4089174" cy="511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59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4ECED49-0DCC-674D-B315-C50E5C197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435" y="719666"/>
            <a:ext cx="3899130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10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D877D8D-1530-5342-8032-C71656692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203" y="1412243"/>
            <a:ext cx="8128000" cy="36912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343D1B-DF5C-5840-898D-A94E4DF58541}"/>
              </a:ext>
            </a:extLst>
          </p:cNvPr>
          <p:cNvSpPr txBox="1"/>
          <p:nvPr/>
        </p:nvSpPr>
        <p:spPr>
          <a:xfrm>
            <a:off x="4091571" y="5103468"/>
            <a:ext cx="4882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/>
              <a:t>Эскизы к декоративной разработке.</a:t>
            </a:r>
          </a:p>
        </p:txBody>
      </p:sp>
    </p:spTree>
    <p:extLst>
      <p:ext uri="{BB962C8B-B14F-4D97-AF65-F5344CB8AC3E}">
        <p14:creationId xmlns:p14="http://schemas.microsoft.com/office/powerpoint/2010/main" val="79038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E8C932E5-2E4E-884F-A5A9-8E0C927F2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020" y="719666"/>
            <a:ext cx="3865960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91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BC96C51-0E7A-144A-B001-07944A4FD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604543"/>
            <a:ext cx="8128000" cy="36489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95B8BA-1FCA-904A-84E0-AF2DC9149BE8}"/>
              </a:ext>
            </a:extLst>
          </p:cNvPr>
          <p:cNvSpPr txBox="1"/>
          <p:nvPr/>
        </p:nvSpPr>
        <p:spPr>
          <a:xfrm>
            <a:off x="3926540" y="5405718"/>
            <a:ext cx="5309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/>
              <a:t>Эскизы к декоративной разработке.</a:t>
            </a:r>
          </a:p>
        </p:txBody>
      </p:sp>
    </p:spTree>
    <p:extLst>
      <p:ext uri="{BB962C8B-B14F-4D97-AF65-F5344CB8AC3E}">
        <p14:creationId xmlns:p14="http://schemas.microsoft.com/office/powerpoint/2010/main" val="2259198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78AC5A8-2617-154F-8168-20E691722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173" y="719666"/>
            <a:ext cx="3725654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34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B3704D2-BEF2-894A-9CE9-0FD5C62C7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644134"/>
            <a:ext cx="8128000" cy="35697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2F38A0-3233-664B-ABA9-9A74C7C2BCA8}"/>
              </a:ext>
            </a:extLst>
          </p:cNvPr>
          <p:cNvSpPr txBox="1"/>
          <p:nvPr/>
        </p:nvSpPr>
        <p:spPr>
          <a:xfrm>
            <a:off x="4180813" y="5213864"/>
            <a:ext cx="540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/>
              <a:t>Эскизы к декоративной разработке.</a:t>
            </a:r>
          </a:p>
        </p:txBody>
      </p:sp>
    </p:spTree>
    <p:extLst>
      <p:ext uri="{BB962C8B-B14F-4D97-AF65-F5344CB8AC3E}">
        <p14:creationId xmlns:p14="http://schemas.microsoft.com/office/powerpoint/2010/main" val="1993235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B09A6A2-3E10-ED44-AFC7-573591872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136" y="887180"/>
            <a:ext cx="3867574" cy="54186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7E96DF-ADDC-CE40-827D-A7C7CDB41B19}"/>
              </a:ext>
            </a:extLst>
          </p:cNvPr>
          <p:cNvSpPr txBox="1"/>
          <p:nvPr/>
        </p:nvSpPr>
        <p:spPr>
          <a:xfrm>
            <a:off x="4559776" y="391186"/>
            <a:ext cx="503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/>
              <a:t>Задание 6. Автопортрет.</a:t>
            </a:r>
          </a:p>
        </p:txBody>
      </p:sp>
    </p:spTree>
    <p:extLst>
      <p:ext uri="{BB962C8B-B14F-4D97-AF65-F5344CB8AC3E}">
        <p14:creationId xmlns:p14="http://schemas.microsoft.com/office/powerpoint/2010/main" val="1010786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CC40DD2-2848-B141-9E3F-9E60F6E7B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815" y="927484"/>
            <a:ext cx="3792124" cy="54186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CA7462-178A-8F47-ADBB-13F0D290C887}"/>
              </a:ext>
            </a:extLst>
          </p:cNvPr>
          <p:cNvSpPr txBox="1"/>
          <p:nvPr/>
        </p:nvSpPr>
        <p:spPr>
          <a:xfrm>
            <a:off x="4138815" y="314172"/>
            <a:ext cx="5027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/>
              <a:t>Задание 7.  Женщина с книгой (копия).</a:t>
            </a:r>
          </a:p>
        </p:txBody>
      </p:sp>
    </p:spTree>
    <p:extLst>
      <p:ext uri="{BB962C8B-B14F-4D97-AF65-F5344CB8AC3E}">
        <p14:creationId xmlns:p14="http://schemas.microsoft.com/office/powerpoint/2010/main" val="1487807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E97D889-975E-D64A-AFCB-B61D61410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984" y="915260"/>
            <a:ext cx="4146319" cy="54186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E70128-EC46-E64E-977B-338B71E52867}"/>
              </a:ext>
            </a:extLst>
          </p:cNvPr>
          <p:cNvSpPr txBox="1"/>
          <p:nvPr/>
        </p:nvSpPr>
        <p:spPr>
          <a:xfrm>
            <a:off x="3167117" y="207806"/>
            <a:ext cx="735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/>
              <a:t>Задание 3. Декортивный натюрморт с самоваром (чаепитие)</a:t>
            </a:r>
          </a:p>
        </p:txBody>
      </p:sp>
    </p:spTree>
    <p:extLst>
      <p:ext uri="{BB962C8B-B14F-4D97-AF65-F5344CB8AC3E}">
        <p14:creationId xmlns:p14="http://schemas.microsoft.com/office/powerpoint/2010/main" val="3020209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C962DCAB-5F3E-CE40-8CE0-9697BB734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861150"/>
            <a:ext cx="8128000" cy="31356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41D4D9-ED33-D947-B6CD-D64BDE57323B}"/>
              </a:ext>
            </a:extLst>
          </p:cNvPr>
          <p:cNvSpPr txBox="1"/>
          <p:nvPr/>
        </p:nvSpPr>
        <p:spPr>
          <a:xfrm>
            <a:off x="4250492" y="5155113"/>
            <a:ext cx="5394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/>
              <a:t>Эскизы к декоративной разработке.</a:t>
            </a:r>
          </a:p>
        </p:txBody>
      </p:sp>
    </p:spTree>
    <p:extLst>
      <p:ext uri="{BB962C8B-B14F-4D97-AF65-F5344CB8AC3E}">
        <p14:creationId xmlns:p14="http://schemas.microsoft.com/office/powerpoint/2010/main" val="2572429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20B54B2-8B7C-3B45-98BD-7121A9AA6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50" y="878587"/>
            <a:ext cx="3801202" cy="54186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B2B43D-0ABF-EA4F-817A-B4C2E9E98032}"/>
              </a:ext>
            </a:extLst>
          </p:cNvPr>
          <p:cNvSpPr txBox="1"/>
          <p:nvPr/>
        </p:nvSpPr>
        <p:spPr>
          <a:xfrm>
            <a:off x="4018224" y="350846"/>
            <a:ext cx="6922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/>
              <a:t>Задание 4. Зарисовки фигуры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1888231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280DABB-5432-0C4D-8951-57A7E2D8B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213" y="719666"/>
            <a:ext cx="3721573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53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E33F050B-7611-C747-BD2C-A1D2850D8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244" y="719666"/>
            <a:ext cx="3851512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99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36DB426-3E93-2349-9788-66B34AD65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796" y="719666"/>
            <a:ext cx="3918407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04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E0FE648A-53C9-3D4D-B938-AA6424A47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383" y="841912"/>
            <a:ext cx="3800335" cy="54186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77D7DA-0CA0-3544-AF8C-A530005C3907}"/>
              </a:ext>
            </a:extLst>
          </p:cNvPr>
          <p:cNvSpPr txBox="1"/>
          <p:nvPr/>
        </p:nvSpPr>
        <p:spPr>
          <a:xfrm>
            <a:off x="2905785" y="363071"/>
            <a:ext cx="7167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/>
              <a:t>Задание 5. Декоративные переработки зарисовок фигуры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1345682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C0A6AE1-0BF1-5349-A83E-24EF09DF4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570614"/>
            <a:ext cx="8128000" cy="37167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C5F706-2125-2148-BA6E-374914639370}"/>
              </a:ext>
            </a:extLst>
          </p:cNvPr>
          <p:cNvSpPr txBox="1"/>
          <p:nvPr/>
        </p:nvSpPr>
        <p:spPr>
          <a:xfrm>
            <a:off x="4067123" y="5411829"/>
            <a:ext cx="4893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/>
              <a:t>Эскизы к декоративной разработке.</a:t>
            </a:r>
          </a:p>
        </p:txBody>
      </p:sp>
    </p:spTree>
    <p:extLst>
      <p:ext uri="{BB962C8B-B14F-4D97-AF65-F5344CB8AC3E}">
        <p14:creationId xmlns:p14="http://schemas.microsoft.com/office/powerpoint/2010/main" val="29402474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17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revision>8</cp:revision>
  <dcterms:modified xsi:type="dcterms:W3CDTF">2020-06-17T05:37:10Z</dcterms:modified>
</cp:coreProperties>
</file>