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3" r:id="rId6"/>
    <p:sldId id="258" r:id="rId7"/>
    <p:sldId id="265" r:id="rId8"/>
    <p:sldId id="268" r:id="rId9"/>
    <p:sldId id="269" r:id="rId10"/>
    <p:sldId id="267" r:id="rId11"/>
    <p:sldId id="270" r:id="rId12"/>
    <p:sldId id="271" r:id="rId13"/>
    <p:sldId id="273" r:id="rId14"/>
    <p:sldId id="274" r:id="rId15"/>
    <p:sldId id="257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A931D1-C9C0-4750-88F9-D100CAD4FB96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872F6F-977E-4ADF-AB6E-93FE97F8E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16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2D3A-BD41-423E-9074-059985B6ADD7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04A2-C114-4A82-9D97-27DE21A6A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D2D6-4D6A-4E9C-BEBF-BDF35538D8CB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2CC75-DF8A-445C-9CB8-9E832443D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9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D92C-E30C-42B0-B4E8-E8CF66A5257F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6615-DBF5-49B9-A753-04347E880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9E06-D696-4DC8-B92D-0C10A0591448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FC11-F79B-4650-A4A9-D562B2536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1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2875-5F38-4657-A40F-48A0ECEA9737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05C7-D466-4735-A885-3BD1C18B4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0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73CF-E020-40DB-B0BC-EABC815F6851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7EBF-E784-4505-9CD4-C82EB9280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1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CD3FC-100F-47CC-9666-D62F23B1A404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0F28-4B57-4906-B07D-730C4C757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1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18D7-7907-4611-805D-198EEA75D2D2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1BD1-A1EC-416E-BD6D-B00AB4253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4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1673-D1B1-43EA-A3F4-303A3D2D7FFB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5083-E77E-4C1D-8022-0D4AFE4E8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128A-0220-431E-B292-4A36D604624B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4239-F4BA-4C6D-86E7-5861AEE54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56B6-1470-42FE-950C-D3B63461F142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0661-E631-4EF0-9861-7EFC1F404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6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8F903E-6B35-4766-89E1-2AA196CDE806}" type="datetime1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EF677-8DDD-4364-BE9D-17BDCCF88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10" Type="http://schemas.openxmlformats.org/officeDocument/2006/relationships/image" Target="../media/image5.jpeg"/><Relationship Id="rId4" Type="http://schemas.openxmlformats.org/officeDocument/2006/relationships/image" Target="../media/image13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4000500"/>
            <a:ext cx="7643812" cy="1470025"/>
          </a:xfrm>
        </p:spPr>
        <p:txBody>
          <a:bodyPr/>
          <a:lstStyle/>
          <a:p>
            <a:r>
              <a:rPr lang="ru-RU" sz="8800" b="1" dirty="0"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Букет роз.</a:t>
            </a:r>
            <a:endParaRPr lang="ru-RU" sz="5400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428750"/>
            <a:ext cx="857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03" y="1035844"/>
            <a:ext cx="267854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"/>
            <a:ext cx="10572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9869"/>
            <a:ext cx="2795600" cy="252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6599"/>
            <a:ext cx="2304256" cy="180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928938"/>
            <a:ext cx="9207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Picture 4" descr="C:\Users\Walmer\Desktop\Букет роз\Фото0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8" y="2690336"/>
            <a:ext cx="1563731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Walmer\Desktop\Букет роз\Фото0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496745"/>
            <a:ext cx="1818930" cy="136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Walmer\Desktop\Букет роз\Фото0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76887"/>
            <a:ext cx="1738301" cy="13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almer\Desktop\Букет роз\Фото0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2" y="112142"/>
            <a:ext cx="8880676" cy="66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Закручиваем по спирали</a:t>
            </a:r>
            <a:endParaRPr lang="ru-RU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218D7-7907-4611-805D-198EEA75D2D2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E1BD1-A1EC-416E-BD6D-B00AB425305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1026"/>
            <a:ext cx="8229600" cy="1143000"/>
          </a:xfrm>
        </p:spPr>
        <p:txBody>
          <a:bodyPr/>
          <a:lstStyle/>
          <a:p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1647" y="2967335"/>
            <a:ext cx="7520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такие цветочки…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218D7-7907-4611-805D-198EEA75D2D2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E1BD1-A1EC-416E-BD6D-B00AB425305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2" descr="C:\Users\Walmer\Desktop\Букет роз\Фото0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316503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6126" y="2967335"/>
            <a:ext cx="755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Вот такие листочки…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218D7-7907-4611-805D-198EEA75D2D2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E1BD1-A1EC-416E-BD6D-B00AB425305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6126" y="2967335"/>
            <a:ext cx="755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такие листочки…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Users\Walmer\Desktop\Букет роз\Фото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631"/>
            <a:ext cx="8424936" cy="66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41673-D1B1-43EA-A3F4-303A3D2D7FFB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5083-E77E-4C1D-8022-0D4AFE4E82A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" name="Picture 2" descr="C:\Users\Walmer\Desktop\Букет роз\Фото0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3665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1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Walmer\Desktop\Букет роз\Фото0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698"/>
            <a:ext cx="8568952" cy="67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41673-D1B1-43EA-A3F4-303A3D2D7FFB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5083-E77E-4C1D-8022-0D4AFE4E82A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9756" y="2967335"/>
            <a:ext cx="8464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Оформляем открытку…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9751" y="2967335"/>
            <a:ext cx="8464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Оформляем открытку…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4" descr="C:\Users\Walmer\Desktop\Букет роз\Фото0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1" y="151698"/>
            <a:ext cx="8804248" cy="66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Walmer\Desktop\Букет роз\Фото04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5" y="143766"/>
            <a:ext cx="8716478" cy="65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sz="5400" b="1" i="1" dirty="0" smtClean="0"/>
              <a:t>Не дари мне цветов покупных…</a:t>
            </a:r>
            <a:endParaRPr lang="ru-RU" sz="5400" b="1" i="1" dirty="0" smtClean="0"/>
          </a:p>
        </p:txBody>
      </p:sp>
      <p:pic>
        <p:nvPicPr>
          <p:cNvPr id="7" name="Picture 2" descr="C:\Users\Walmer\Desktop\Букет роз\Фото04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4" y="187184"/>
            <a:ext cx="8715812" cy="653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929188" y="6581775"/>
            <a:ext cx="135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>
                <a:solidFill>
                  <a:srgbClr val="FFC000"/>
                </a:solidFill>
              </a:rPr>
              <a:t>http://aida.ucoz.ru</a:t>
            </a:r>
            <a:endParaRPr lang="ru-RU" sz="1200">
              <a:solidFill>
                <a:srgbClr val="FFC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849F4B-5290-4B6A-A6AD-CB476B6F6C96}" type="datetime1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56F0-71DC-4CDF-969D-74B4EA231775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67335"/>
            <a:ext cx="86774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D:\школа\картинки-мультики\Sample Pictures\63086782605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343"/>
            <a:ext cx="8281951" cy="65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41673-D1B1-43EA-A3F4-303A3D2D7FFB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5083-E77E-4C1D-8022-0D4AFE4E82A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55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Презентацию «Мастер-класс» подготовила  Мерзлякова Валентина Леонидовна, учитель начальных классов МОУ «СОШ № 87» Ижевска.</a:t>
            </a:r>
            <a:endParaRPr lang="ru-R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E128A-0220-431E-B292-4A36D604624B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14239-F4BA-4C6D-86E7-5861AEE5420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7410" name="Picture 2" descr="D:\школа\Фото роз\Фото04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2710">
            <a:off x="1601140" y="767151"/>
            <a:ext cx="3413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школа\Фото роз\Фото0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7375">
            <a:off x="2667756" y="634024"/>
            <a:ext cx="34131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школа\Фото роз\Фото03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6584">
            <a:off x="3339065" y="790172"/>
            <a:ext cx="34131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школа\Фото роз\Фото03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565">
            <a:off x="4163524" y="1140570"/>
            <a:ext cx="34131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D:\школа\Фото роз\Фото03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29" y="1653374"/>
            <a:ext cx="34131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школа\Фото роз\Фото03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31" y="2276872"/>
            <a:ext cx="34131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D:\школа\Фото роз\Фото03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30" y="2728414"/>
            <a:ext cx="34131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D:\школа\Фото роз\Фото04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65" y="3435178"/>
            <a:ext cx="34131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D:\школа\Фото роз\Фото040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2686"/>
            <a:ext cx="34131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almer\Desktop\Букет роз\Лето-2007 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15643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almer\Desktop\Букет роз\Фото0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5" y="173852"/>
            <a:ext cx="8784976" cy="651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4804"/>
            <a:ext cx="8229600" cy="352839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cs typeface="Adobe Hebrew" pitchFamily="18" charset="-79"/>
              </a:rPr>
              <a:t>Необходимые материалы и инструменты</a:t>
            </a:r>
            <a:endParaRPr lang="ru-RU" sz="4800" b="1" dirty="0">
              <a:solidFill>
                <a:schemeClr val="tx1">
                  <a:lumMod val="50000"/>
                </a:schemeClr>
              </a:solidFill>
              <a:cs typeface="Adobe Hebrew" pitchFamily="18" charset="-79"/>
            </a:endParaRPr>
          </a:p>
        </p:txBody>
      </p:sp>
      <p:pic>
        <p:nvPicPr>
          <p:cNvPr id="8194" name="Picture 2" descr="C:\Users\Walmer\Desktop\Букет роз\Фото04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1"/>
            <a:ext cx="864096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01622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Шаблоны для копирования</a:t>
            </a:r>
            <a:endParaRPr lang="ru-RU" sz="4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Walmer\Desktop\Букет роз\Фото0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" y="260648"/>
            <a:ext cx="898210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almer\Desktop\Букет роз\Фото0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3" y="-213700"/>
            <a:ext cx="9273423" cy="69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41673-D1B1-43EA-A3F4-303A3D2D7FFB}" type="datetime1">
              <a:rPr lang="ru-RU" smtClean="0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5083-E77E-4C1D-8022-0D4AFE4E82A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2" descr="C:\Users\Walmer\Desktop\Букет роз\Фото0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413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almer\Desktop\Букет роз\Фото03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131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Walmer\Desktop\Букет роз\Фото03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7018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>
                    <a:lumMod val="50000"/>
                  </a:schemeClr>
                </a:solidFill>
              </a:rPr>
              <a:t>     Выбираем </a:t>
            </a:r>
            <a:r>
              <a:rPr lang="ru-RU" sz="6600" b="1" dirty="0" smtClean="0">
                <a:solidFill>
                  <a:schemeClr val="tx1">
                    <a:lumMod val="50000"/>
                  </a:schemeClr>
                </a:solidFill>
              </a:rPr>
              <a:t>цвет …</a:t>
            </a:r>
            <a:endParaRPr lang="ru-RU" sz="6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Заготовки для цветов</a:t>
            </a:r>
            <a:endParaRPr lang="ru-RU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2166318"/>
            <a:ext cx="4041775" cy="6397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Полоски для листьев        1см.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43" name="Picture 3" descr="C:\Users\Walmer\Desktop\Букет роз\Фото03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27571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6228184" y="2348880"/>
            <a:ext cx="9144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9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   Вырезаем </a:t>
            </a: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по спирали…</a:t>
            </a:r>
            <a:endParaRPr lang="ru-RU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Walmer\Desktop\Букет роз\Фото03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680520" cy="35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almer\Desktop\Букет роз\Фото0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49261"/>
            <a:ext cx="3953907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Walmer\Desktop\Букет роз\Фото0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55272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Walmer\Desktop\Букет роз\Фото0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170"/>
            <a:ext cx="8516051" cy="638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218D7-7907-4611-805D-198EEA75D2D2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E1BD1-A1EC-416E-BD6D-B00AB425305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асный фон Любовь">
  <a:themeElements>
    <a:clrScheme name="Другая 44">
      <a:dk1>
        <a:srgbClr val="C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Красный фон Любовь</Template>
  <TotalTime>116</TotalTime>
  <Words>102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Красный фон Любовь</vt:lpstr>
      <vt:lpstr>Букет роз.</vt:lpstr>
      <vt:lpstr>Презентация PowerPoint</vt:lpstr>
      <vt:lpstr>Презентация PowerPoint</vt:lpstr>
      <vt:lpstr>Необходимые материалы и инструменты</vt:lpstr>
      <vt:lpstr>Шаблоны для копирования</vt:lpstr>
      <vt:lpstr>Презентация PowerPoint</vt:lpstr>
      <vt:lpstr>     Выбираем цвет …</vt:lpstr>
      <vt:lpstr>   Вырезаем по спирали…</vt:lpstr>
      <vt:lpstr>Презентация PowerPoint</vt:lpstr>
      <vt:lpstr>Закручиваем по спирали</vt:lpstr>
      <vt:lpstr>Презентация PowerPoint</vt:lpstr>
      <vt:lpstr>Презентация PowerPoint</vt:lpstr>
      <vt:lpstr>Презентация PowerPoint</vt:lpstr>
      <vt:lpstr>Презентация PowerPoint</vt:lpstr>
      <vt:lpstr>Не дари мне цветов покупных…</vt:lpstr>
      <vt:lpstr>Презентация PowerPoint</vt:lpstr>
      <vt:lpstr>55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Букет роз.</dc:title>
  <dc:creator>Walmer</dc:creator>
  <dc:description>http://aida.ucoz.ru</dc:description>
  <cp:lastModifiedBy>Walmer</cp:lastModifiedBy>
  <cp:revision>12</cp:revision>
  <dcterms:created xsi:type="dcterms:W3CDTF">2011-04-19T19:31:27Z</dcterms:created>
  <dcterms:modified xsi:type="dcterms:W3CDTF">2011-04-19T21:28:06Z</dcterms:modified>
  <cp:category>шаблоны к Powerpoint</cp:category>
</cp:coreProperties>
</file>