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57" r:id="rId4"/>
    <p:sldId id="258" r:id="rId5"/>
    <p:sldId id="267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 застенчивости и том, как от нее избавиться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Скромность украшает?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Репетируй свой выход/выступление</a:t>
            </a:r>
            <a:endParaRPr lang="ru-RU" dirty="0"/>
          </a:p>
        </p:txBody>
      </p:sp>
      <p:pic>
        <p:nvPicPr>
          <p:cNvPr id="3" name="Рисунок 2" descr="motivational-speakers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71612"/>
            <a:ext cx="7500958" cy="503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8162" cy="785834"/>
          </a:xfrm>
        </p:spPr>
        <p:txBody>
          <a:bodyPr>
            <a:normAutofit/>
          </a:bodyPr>
          <a:lstStyle/>
          <a:p>
            <a:r>
              <a:rPr lang="ru-RU" dirty="0" smtClean="0"/>
              <a:t>Настройся на позитивный результат</a:t>
            </a:r>
            <a:endParaRPr lang="ru-RU" dirty="0"/>
          </a:p>
        </p:txBody>
      </p:sp>
      <p:pic>
        <p:nvPicPr>
          <p:cNvPr id="4" name="Рисунок 3" descr="PxK39XvYM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0174"/>
            <a:ext cx="6665984" cy="4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Следи за положение рук и ног!</a:t>
            </a:r>
            <a:endParaRPr lang="ru-RU" dirty="0"/>
          </a:p>
        </p:txBody>
      </p:sp>
      <p:pic>
        <p:nvPicPr>
          <p:cNvPr id="3" name="Рисунок 2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6672297" cy="452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fuellteSchokolade_artike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500858" cy="4513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01056" cy="785834"/>
          </a:xfrm>
        </p:spPr>
        <p:txBody>
          <a:bodyPr>
            <a:normAutofit/>
          </a:bodyPr>
          <a:lstStyle/>
          <a:p>
            <a:r>
              <a:rPr lang="ru-RU" dirty="0" smtClean="0"/>
              <a:t>Хвали себя за малейшие достижения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428868"/>
            <a:ext cx="8534400" cy="7588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/>
              <a:t>Скромный</a:t>
            </a:r>
            <a:r>
              <a:rPr lang="ru-RU" dirty="0" smtClean="0"/>
              <a:t> -сдержанный </a:t>
            </a:r>
            <a:r>
              <a:rPr lang="ru-RU" dirty="0" smtClean="0"/>
              <a:t>в обнаружении своих достоинств, заслуг, не хвастливый.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Застенчивый</a:t>
            </a:r>
            <a:r>
              <a:rPr lang="ru-RU" dirty="0" smtClean="0"/>
              <a:t> - стыдливо-робкий</a:t>
            </a:r>
            <a:r>
              <a:rPr lang="ru-RU" dirty="0" smtClean="0"/>
              <a:t>, смущающийся.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мы стесняемся?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Боимся выглядеть глупо</a:t>
            </a:r>
          </a:p>
          <a:p>
            <a:r>
              <a:rPr lang="ru-RU" dirty="0" smtClean="0"/>
              <a:t>Боимся сделать ошибку</a:t>
            </a:r>
          </a:p>
          <a:p>
            <a:r>
              <a:rPr lang="ru-RU" dirty="0" smtClean="0"/>
              <a:t>Боимся сказать или сделать что-то неуместное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– индивидуальность!</a:t>
            </a:r>
            <a:endParaRPr lang="ru-RU" dirty="0"/>
          </a:p>
        </p:txBody>
      </p:sp>
      <p:pic>
        <p:nvPicPr>
          <p:cNvPr id="4" name="Содержимое 3" descr="i_00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96601" y="1641746"/>
            <a:ext cx="4514286" cy="434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Поэтому нельзя стесняться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Своей внешности</a:t>
            </a:r>
          </a:p>
          <a:p>
            <a:r>
              <a:rPr lang="ru-RU" dirty="0" smtClean="0"/>
              <a:t>Чего-то не знать</a:t>
            </a:r>
          </a:p>
          <a:p>
            <a:r>
              <a:rPr lang="ru-RU" dirty="0" smtClean="0"/>
              <a:t>Заговорить первым</a:t>
            </a:r>
          </a:p>
          <a:p>
            <a:r>
              <a:rPr lang="ru-RU" dirty="0" smtClean="0"/>
              <a:t>Своих интересов</a:t>
            </a:r>
          </a:p>
          <a:p>
            <a:r>
              <a:rPr lang="ru-RU" dirty="0" smtClean="0"/>
              <a:t>Своего материального положения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Сложный план по выдавливанию из себя застенчивости</a:t>
            </a:r>
            <a:endParaRPr lang="ru-RU" dirty="0"/>
          </a:p>
        </p:txBody>
      </p:sp>
      <p:pic>
        <p:nvPicPr>
          <p:cNvPr id="5" name="Рисунок 4" descr="pl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858048" cy="4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Встань перед зеркалом и мысленно опиши все свои недостатки</a:t>
            </a: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691326" cy="450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8162" cy="714372"/>
          </a:xfrm>
        </p:spPr>
        <p:txBody>
          <a:bodyPr>
            <a:normAutofit/>
          </a:bodyPr>
          <a:lstStyle/>
          <a:p>
            <a:r>
              <a:rPr lang="ru-RU" dirty="0" smtClean="0"/>
              <a:t>А теперь перечисли достоинства!</a:t>
            </a:r>
            <a:endParaRPr lang="ru-RU" dirty="0"/>
          </a:p>
        </p:txBody>
      </p:sp>
      <p:pic>
        <p:nvPicPr>
          <p:cNvPr id="3" name="Рисунок 2" descr="65d5c44d8208f463b2e95195347a71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8374840" cy="315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58162" cy="500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Выходи навстречу своим проблемам!</a:t>
            </a:r>
            <a:endParaRPr lang="ru-RU" dirty="0"/>
          </a:p>
        </p:txBody>
      </p:sp>
      <p:pic>
        <p:nvPicPr>
          <p:cNvPr id="3" name="Рисунок 2" descr="superman_and_supergirl_wallpaper_by_franky4fingersx2-d8sx19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75156"/>
            <a:ext cx="7858148" cy="491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115</Words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Скромность украшает?</vt:lpstr>
      <vt:lpstr>Слайд 2</vt:lpstr>
      <vt:lpstr>Почему мы стесняемся?</vt:lpstr>
      <vt:lpstr>Я – индивидуальность!</vt:lpstr>
      <vt:lpstr>Поэтому нельзя стесняться</vt:lpstr>
      <vt:lpstr>Сложный план по выдавливанию из себя застенчивости</vt:lpstr>
      <vt:lpstr>Встань перед зеркалом и мысленно опиши все свои недостатки</vt:lpstr>
      <vt:lpstr>А теперь перечисли достоинства!</vt:lpstr>
      <vt:lpstr>Выходи навстречу своим проблемам!</vt:lpstr>
      <vt:lpstr>Репетируй свой выход/выступление</vt:lpstr>
      <vt:lpstr>Настройся на позитивный результат</vt:lpstr>
      <vt:lpstr>Следи за положение рук и ног!</vt:lpstr>
      <vt:lpstr>Хвали себя за малейшие достижения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Григорий</cp:lastModifiedBy>
  <cp:revision>11</cp:revision>
  <dcterms:created xsi:type="dcterms:W3CDTF">2016-04-21T12:03:00Z</dcterms:created>
  <dcterms:modified xsi:type="dcterms:W3CDTF">2016-04-21T13:50:08Z</dcterms:modified>
</cp:coreProperties>
</file>