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70" r:id="rId4"/>
    <p:sldId id="275" r:id="rId5"/>
    <p:sldId id="264" r:id="rId6"/>
    <p:sldId id="263" r:id="rId7"/>
    <p:sldId id="260" r:id="rId8"/>
    <p:sldId id="259" r:id="rId9"/>
    <p:sldId id="272" r:id="rId10"/>
    <p:sldId id="265" r:id="rId11"/>
    <p:sldId id="267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84" autoAdjust="0"/>
  </p:normalViewPr>
  <p:slideViewPr>
    <p:cSldViewPr>
      <p:cViewPr varScale="1">
        <p:scale>
          <a:sx n="78" d="100"/>
          <a:sy n="78" d="100"/>
        </p:scale>
        <p:origin x="-64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146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99891-9600-467D-A23A-D85A63026D55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F46AA-89C8-4948-BE92-65741737D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074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amsch15.edumsko.ru/" TargetMode="External"/><Relationship Id="rId2" Type="http://schemas.openxmlformats.org/officeDocument/2006/relationships/hyperlink" Target="https://vk.com/club156689908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ru.wikipedia.org/wik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ФОРМЫ ВКЛЮЧЕНИЯ ДЕТЕЙ С ОВЗ И ИНВАЛИДОВ В СИСТЕМУ КЛАССНЫХ МЕРОПРИЯТИЙ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Презентацию подготовила: Артамонова В.С.</a:t>
            </a:r>
          </a:p>
          <a:p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Учитель английского языка</a:t>
            </a:r>
          </a:p>
          <a:p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Классный руководитель 7б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кл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МОУ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Быковкая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СОШ №15</a:t>
            </a:r>
          </a:p>
          <a:p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Россия, МО Раменский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р-н,п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. Быково</a:t>
            </a:r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Подключение оборудования </a:t>
            </a:r>
            <a:endParaRPr lang="ru-RU" sz="3200" dirty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5" name="Содержимое 4" descr="C:\Users\арт\Desktop\глобус\20190304_14565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257600"/>
            <a:ext cx="446449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10" descr="20190304_14534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51920" y="332656"/>
            <a:ext cx="4861048" cy="3312368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12776"/>
            <a:ext cx="554461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178696" cy="2808312"/>
          </a:xfrm>
        </p:spPr>
        <p:txBody>
          <a:bodyPr>
            <a:noAutofit/>
          </a:bodyPr>
          <a:lstStyle/>
          <a:p>
            <a:pPr lvl="0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Отзывы, опросы и пожелания о мероприятиях детей  с  ОВЗ и инвалидностью</a:t>
            </a:r>
            <a:br>
              <a:rPr lang="ru-RU" sz="3200" dirty="0" smtClean="0"/>
            </a:br>
            <a:endParaRPr lang="ru-RU" sz="3200" dirty="0">
              <a:latin typeface="Arial Black" pitchFamily="34" charset="0"/>
            </a:endParaRPr>
          </a:p>
        </p:txBody>
      </p:sp>
      <p:pic>
        <p:nvPicPr>
          <p:cNvPr id="6" name="Содержимое 5" descr="C:\Users\арт\Desktop\глобус\20191111_00232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404664"/>
            <a:ext cx="4680272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C:\Users\арт\Pictures\Screenshots\Снимок экрана (8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05064"/>
            <a:ext cx="5735637" cy="2393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59216" cy="1162050"/>
          </a:xfrm>
        </p:spPr>
        <p:txBody>
          <a:bodyPr/>
          <a:lstStyle/>
          <a:p>
            <a:pPr algn="ctr"/>
            <a:r>
              <a:rPr lang="ru-RU" dirty="0" smtClean="0"/>
              <a:t>    </a:t>
            </a:r>
            <a:r>
              <a:rPr lang="ru-RU" sz="3200" dirty="0" smtClean="0"/>
              <a:t>Список используемых источников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556793"/>
            <a:ext cx="7859216" cy="3600400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/>
              <a:t>Архив фото 7б класса МОУ Быковской СОШ № 15 -2018-2019г Школьный портал Московской области</a:t>
            </a:r>
          </a:p>
          <a:p>
            <a:pPr lvl="0"/>
            <a:r>
              <a:rPr lang="ru-RU" sz="2800" dirty="0" smtClean="0"/>
              <a:t>Архив фото Быковкой детской библиотеки МУК « РМБ» </a:t>
            </a:r>
            <a:r>
              <a:rPr lang="ru-RU" sz="2800" u="sng" dirty="0" smtClean="0">
                <a:hlinkClick r:id="rId2"/>
              </a:rPr>
              <a:t>https://vk.com/club156689908</a:t>
            </a:r>
            <a:r>
              <a:rPr lang="ru-RU" sz="2800" dirty="0" smtClean="0"/>
              <a:t> </a:t>
            </a:r>
          </a:p>
          <a:p>
            <a:pPr lvl="0"/>
            <a:r>
              <a:rPr lang="ru-RU" sz="2800" dirty="0" smtClean="0"/>
              <a:t>Архив фото МОУ Быковской СОШ № 15 </a:t>
            </a:r>
            <a:r>
              <a:rPr lang="ru-RU" sz="2800" u="sng" dirty="0" smtClean="0">
                <a:hlinkClick r:id="rId3"/>
              </a:rPr>
              <a:t>https://ramsch15.edumsko.ru</a:t>
            </a:r>
            <a:r>
              <a:rPr lang="ru-RU" sz="2800" dirty="0" smtClean="0"/>
              <a:t> </a:t>
            </a:r>
          </a:p>
          <a:p>
            <a:pPr lvl="0"/>
            <a:r>
              <a:rPr lang="ru-RU" sz="2800" dirty="0" smtClean="0"/>
              <a:t> </a:t>
            </a:r>
            <a:r>
              <a:rPr lang="ru-RU" sz="2800" dirty="0" err="1" smtClean="0"/>
              <a:t>Спикерфон</a:t>
            </a:r>
            <a:r>
              <a:rPr lang="ru-RU" sz="2800" dirty="0" smtClean="0"/>
              <a:t>  </a:t>
            </a:r>
            <a:r>
              <a:rPr lang="ru-RU" sz="2800" u="sng" dirty="0" smtClean="0">
                <a:hlinkClick r:id="rId4"/>
              </a:rPr>
              <a:t>https://ru.wikipedia.org/wiki</a:t>
            </a:r>
            <a:r>
              <a:rPr lang="ru-RU" sz="2800" dirty="0" smtClean="0"/>
              <a:t> /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План: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marL="571500" lvl="0" indent="-571500">
              <a:buFont typeface="+mj-lt"/>
              <a:buAutoNum type="romanUcPeriod"/>
            </a:pPr>
            <a:r>
              <a:rPr lang="ru-RU" dirty="0" smtClean="0"/>
              <a:t>Общие проблемы социализации детей  с  ОВЗ и инвалидностью, находящихся на дистанционном обучении.</a:t>
            </a:r>
          </a:p>
          <a:p>
            <a:pPr marL="571500" lvl="0" indent="-571500">
              <a:buFont typeface="+mj-lt"/>
              <a:buAutoNum type="romanUcPeriod"/>
            </a:pPr>
            <a:r>
              <a:rPr lang="ru-RU" dirty="0" smtClean="0"/>
              <a:t>Организационные модели участия ребенка с ОВЗ и инвалидностью в классных мероприятиях. </a:t>
            </a:r>
          </a:p>
          <a:p>
            <a:pPr marL="571500" lvl="0" indent="-571500">
              <a:buFont typeface="+mj-lt"/>
              <a:buAutoNum type="romanUcPeriod"/>
            </a:pPr>
            <a:r>
              <a:rPr lang="ru-RU" dirty="0" smtClean="0"/>
              <a:t>Индивидуальный подход при работе с ребенком с ОВЗ и инвалидностью.</a:t>
            </a:r>
          </a:p>
          <a:p>
            <a:pPr marL="571500" lvl="0" indent="-571500">
              <a:buFont typeface="+mj-lt"/>
              <a:buAutoNum type="romanUcPeriod"/>
            </a:pPr>
            <a:r>
              <a:rPr lang="ru-RU" dirty="0" smtClean="0"/>
              <a:t>Опыт проведения открытых классных часов  вне стен школы, с участием детей  с  ОВЗ и инвалидностью, как формы включения в систему классных мероприятий.</a:t>
            </a:r>
          </a:p>
          <a:p>
            <a:pPr marL="571500" lvl="0" indent="-571500">
              <a:buFont typeface="+mj-lt"/>
              <a:buAutoNum type="romanUcPeriod"/>
            </a:pPr>
            <a:r>
              <a:rPr lang="ru-RU" dirty="0" smtClean="0"/>
              <a:t>Программное и техническое обеспечение мероприятий.</a:t>
            </a:r>
          </a:p>
          <a:p>
            <a:pPr marL="571500" lvl="0" indent="-571500">
              <a:buFont typeface="+mj-lt"/>
              <a:buAutoNum type="romanUcPeriod"/>
            </a:pPr>
            <a:r>
              <a:rPr lang="ru-RU" dirty="0" smtClean="0"/>
              <a:t>Отзывы и пожелания о мероприятиях детей  с  ОВЗ и инвалидностью.</a:t>
            </a:r>
          </a:p>
          <a:p>
            <a:pPr marL="571500" lvl="0" indent="-571500">
              <a:buFont typeface="+mj-lt"/>
              <a:buAutoNum type="romanUcPeriod"/>
            </a:pPr>
            <a:r>
              <a:rPr lang="ru-RU" dirty="0" smtClean="0"/>
              <a:t>Заключение.</a:t>
            </a:r>
          </a:p>
          <a:p>
            <a:pPr marL="571500" lvl="0" indent="-571500">
              <a:buFont typeface="+mj-lt"/>
              <a:buAutoNum type="romanUcPeriod"/>
            </a:pPr>
            <a:r>
              <a:rPr lang="ru-RU" dirty="0" smtClean="0"/>
              <a:t>Список используемых источников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Организационная модель</a:t>
            </a:r>
            <a:endParaRPr lang="ru-RU" dirty="0"/>
          </a:p>
        </p:txBody>
      </p:sp>
      <p:pic>
        <p:nvPicPr>
          <p:cNvPr id="8" name="Содержимое 7"/>
          <p:cNvPicPr>
            <a:picLocks noGrp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028384" cy="504056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prstClr val="black"/>
                </a:solidFill>
              </a:rPr>
              <a:t>Анализ применения</a:t>
            </a:r>
            <a:br>
              <a:rPr lang="ru-RU" sz="2800" dirty="0">
                <a:solidFill>
                  <a:prstClr val="black"/>
                </a:solidFill>
              </a:rPr>
            </a:br>
            <a:r>
              <a:rPr lang="ru-RU" sz="2800" dirty="0">
                <a:solidFill>
                  <a:prstClr val="black"/>
                </a:solidFill>
              </a:rPr>
              <a:t>«Организационных  моделей» при подготовке мероприятий</a:t>
            </a:r>
            <a:br>
              <a:rPr lang="ru-RU" sz="2800" dirty="0">
                <a:solidFill>
                  <a:prstClr val="black"/>
                </a:solidFill>
              </a:rPr>
            </a:br>
            <a:endParaRPr lang="ru-RU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22330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896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211734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«Широкая Масленица»</a:t>
            </a:r>
            <a:endParaRPr lang="ru-RU" sz="3200" dirty="0"/>
          </a:p>
        </p:txBody>
      </p:sp>
      <p:pic>
        <p:nvPicPr>
          <p:cNvPr id="5" name="Содержимое 4" descr="C:\Users\арт\Desktop\глобус\20190304_152552.jpg"/>
          <p:cNvPicPr>
            <a:picLocks noGrp="1"/>
          </p:cNvPicPr>
          <p:nvPr>
            <p:ph idx="1"/>
          </p:nvPr>
        </p:nvPicPr>
        <p:blipFill>
          <a:blip r:embed="rId2" cstate="print"/>
          <a:srcRect l="16333" r="16333"/>
          <a:stretch>
            <a:fillRect/>
          </a:stretch>
        </p:blipFill>
        <p:spPr bwMode="auto">
          <a:xfrm>
            <a:off x="3419872" y="332656"/>
            <a:ext cx="554461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11" descr="IMG-20190305-WA001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251520" y="2564904"/>
            <a:ext cx="5688632" cy="4032448"/>
          </a:xfrm>
        </p:spPr>
      </p:pic>
      <p:pic>
        <p:nvPicPr>
          <p:cNvPr id="2051" name="Picture 3" descr="C:\Users\арт\Desktop\e093099554e64b21afa3f7b36378cf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348880"/>
            <a:ext cx="6552728" cy="4170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3229672" cy="158417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Урок Мужества </a:t>
            </a:r>
            <a:br>
              <a:rPr lang="ru-RU" sz="2400" dirty="0" smtClean="0">
                <a:latin typeface="Arial Black" pitchFamily="34" charset="0"/>
                <a:cs typeface="Times New Roman" pitchFamily="18" charset="0"/>
              </a:rPr>
            </a:b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«С верой в Россию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190513_1451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332656"/>
            <a:ext cx="5035029" cy="3456384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08920"/>
            <a:ext cx="5184576" cy="377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1570186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/>
              <a:t>Ребенок с ОВЗ </a:t>
            </a:r>
            <a:br>
              <a:rPr lang="ru-RU" sz="3200" b="1" dirty="0" smtClean="0"/>
            </a:br>
            <a:r>
              <a:rPr lang="ru-RU" sz="3200" b="1" dirty="0" smtClean="0"/>
              <a:t>задаёт вопрос</a:t>
            </a:r>
            <a:br>
              <a:rPr lang="ru-RU" sz="3200" b="1" dirty="0" smtClean="0"/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484784"/>
            <a:ext cx="4247455" cy="1224136"/>
          </a:xfrm>
        </p:spPr>
        <p:txBody>
          <a:bodyPr>
            <a:noAutofit/>
          </a:bodyPr>
          <a:lstStyle/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C:\Users\арт\Desktop\глобус\20190513_150331(0)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76672"/>
            <a:ext cx="569897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C:\Users\арт\Desktop\глобус\bjelQnMGbx4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08920"/>
            <a:ext cx="576064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354162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/>
              <a:t>Программное и техническое обеспечение мероприятий.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57200" y="1484784"/>
            <a:ext cx="8291264" cy="4641379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Установка и  регистрация Быковской Детской Библиотеки в программе </a:t>
            </a:r>
            <a:r>
              <a:rPr lang="ru-RU" dirty="0" err="1" smtClean="0"/>
              <a:t>Скайп</a:t>
            </a:r>
            <a:r>
              <a:rPr lang="ru-RU" dirty="0" smtClean="0"/>
              <a:t>. </a:t>
            </a:r>
          </a:p>
          <a:p>
            <a:pPr lvl="0"/>
            <a:r>
              <a:rPr lang="ru-RU" dirty="0" smtClean="0"/>
              <a:t>Создана общая  группа в чате и подключение библиотеки  к базе электронных адресов учащихся. </a:t>
            </a:r>
          </a:p>
          <a:p>
            <a:pPr lvl="0"/>
            <a:r>
              <a:rPr lang="ru-RU" dirty="0" smtClean="0"/>
              <a:t>Подготовка видеороликов и презентаций</a:t>
            </a:r>
          </a:p>
          <a:p>
            <a:pPr lvl="0"/>
            <a:r>
              <a:rPr lang="ru-RU" dirty="0" smtClean="0"/>
              <a:t>Подключено оборудование:</a:t>
            </a:r>
          </a:p>
          <a:p>
            <a:pPr lvl="0"/>
            <a:r>
              <a:rPr lang="ru-RU" dirty="0" smtClean="0"/>
              <a:t>видеокамера -для настройки видео изображения  </a:t>
            </a:r>
          </a:p>
          <a:p>
            <a:pPr lvl="0"/>
            <a:r>
              <a:rPr lang="ru-RU" dirty="0" err="1" smtClean="0"/>
              <a:t>спикерфон</a:t>
            </a:r>
            <a:r>
              <a:rPr lang="ru-RU" dirty="0" smtClean="0"/>
              <a:t>- переговорное устройство громкой связи, состоящее из разнонаправленных микрофонов, динамика, системы </a:t>
            </a:r>
            <a:r>
              <a:rPr lang="ru-RU" dirty="0" err="1" smtClean="0"/>
              <a:t>шумо</a:t>
            </a:r>
            <a:r>
              <a:rPr lang="ru-RU" dirty="0" smtClean="0"/>
              <a:t>- и </a:t>
            </a:r>
            <a:r>
              <a:rPr lang="ru-RU" dirty="0" err="1" smtClean="0"/>
              <a:t>эхоподавления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в чате программы </a:t>
            </a:r>
            <a:r>
              <a:rPr lang="en-US" dirty="0" smtClean="0"/>
              <a:t>Skype</a:t>
            </a:r>
            <a:endParaRPr lang="ru-RU" dirty="0"/>
          </a:p>
        </p:txBody>
      </p:sp>
      <p:pic>
        <p:nvPicPr>
          <p:cNvPr id="4" name="Содержимое 3" descr="Снимок экрана (3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8064896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250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ФОРМЫ ВКЛЮЧЕНИЯ ДЕТЕЙ С ОВЗ И ИНВАЛИДОВ В СИСТЕМУ КЛАССНЫХ МЕРОПРИЯТИЙ </vt:lpstr>
      <vt:lpstr>План: </vt:lpstr>
      <vt:lpstr>Организационная модель</vt:lpstr>
      <vt:lpstr>Анализ применения «Организационных  моделей» при подготовке мероприятий </vt:lpstr>
      <vt:lpstr>«Широкая Масленица»</vt:lpstr>
      <vt:lpstr>Урок Мужества  «С верой в Россию» </vt:lpstr>
      <vt:lpstr>Ребенок с ОВЗ  задаёт вопрос </vt:lpstr>
      <vt:lpstr>Программное и техническое обеспечение мероприятий. </vt:lpstr>
      <vt:lpstr>Группа в чате программы Skype</vt:lpstr>
      <vt:lpstr>Подключение оборудования </vt:lpstr>
      <vt:lpstr>  Отзывы, опросы и пожелания о мероприятиях детей  с  ОВЗ и инвалидностью </vt:lpstr>
      <vt:lpstr>    Список используемых источников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ВКЛЮЧЕНИЯ ДЕТЕЙ С ОВЗ И ИНВАЛИДОВ В СИСТЕМУ КЛАССНЫХ МЕРОПРИЯТИЙ </dc:title>
  <dc:creator>арт</dc:creator>
  <cp:lastModifiedBy>user</cp:lastModifiedBy>
  <cp:revision>30</cp:revision>
  <dcterms:created xsi:type="dcterms:W3CDTF">2019-12-11T22:20:16Z</dcterms:created>
  <dcterms:modified xsi:type="dcterms:W3CDTF">2019-12-17T12:59:29Z</dcterms:modified>
</cp:coreProperties>
</file>