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6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1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1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8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5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2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9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2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0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3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9F1E4C-1DCD-4444-ADBD-AA96B98CB5F4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CF83C2-C32B-42AD-B739-2B58F022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73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319" y="342781"/>
            <a:ext cx="11232108" cy="1035643"/>
          </a:xfrm>
        </p:spPr>
        <p:txBody>
          <a:bodyPr>
            <a:normAutofit/>
          </a:bodyPr>
          <a:lstStyle/>
          <a:p>
            <a:r>
              <a:rPr lang="en-US" dirty="0" err="1" smtClean="0"/>
              <a:t>Sommer</a:t>
            </a:r>
            <a:r>
              <a:rPr lang="en-US" dirty="0" smtClean="0"/>
              <a:t> 2016 in Halle </a:t>
            </a:r>
            <a:r>
              <a:rPr lang="ru-RU" dirty="0" smtClean="0"/>
              <a:t>(</a:t>
            </a:r>
            <a:r>
              <a:rPr lang="en-US" dirty="0" smtClean="0"/>
              <a:t>Saale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64" y="1542162"/>
            <a:ext cx="6560072" cy="49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Wartburg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5402" y="1989887"/>
            <a:ext cx="4017166" cy="40171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5779" y="1989886"/>
            <a:ext cx="4017167" cy="40171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3384" y="1989886"/>
            <a:ext cx="4029217" cy="40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2" y="544947"/>
            <a:ext cx="9601196" cy="1303867"/>
          </a:xfrm>
        </p:spPr>
        <p:txBody>
          <a:bodyPr/>
          <a:lstStyle/>
          <a:p>
            <a:pPr algn="l"/>
            <a:r>
              <a:rPr lang="en-US" dirty="0" err="1"/>
              <a:t>G</a:t>
            </a:r>
            <a:r>
              <a:rPr lang="en-US" dirty="0" err="1" smtClean="0"/>
              <a:t>artenfest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4" y="2011624"/>
            <a:ext cx="5378356" cy="403376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01" y="1979636"/>
            <a:ext cx="5421006" cy="406575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57" y="544947"/>
            <a:ext cx="3212685" cy="57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 smtClean="0"/>
              <a:t>Viele</a:t>
            </a:r>
            <a:r>
              <a:rPr lang="en-US" sz="6600" b="1" dirty="0" err="1"/>
              <a:t>n</a:t>
            </a:r>
            <a:r>
              <a:rPr lang="en-US" sz="6600" b="1" dirty="0" smtClean="0"/>
              <a:t> Dank!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3842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85" y="559026"/>
            <a:ext cx="2715905" cy="5749072"/>
          </a:xfrm>
        </p:spPr>
        <p:txBody>
          <a:bodyPr>
            <a:normAutofit/>
          </a:bodyPr>
          <a:lstStyle/>
          <a:p>
            <a:r>
              <a:rPr lang="de-DE" sz="3200" dirty="0" smtClean="0"/>
              <a:t>Diese</a:t>
            </a:r>
            <a:r>
              <a:rPr lang="en-US" sz="3200" dirty="0" smtClean="0"/>
              <a:t>n</a:t>
            </a:r>
            <a:r>
              <a:rPr lang="de-DE" sz="3200" dirty="0" smtClean="0"/>
              <a:t> </a:t>
            </a:r>
            <a:r>
              <a:rPr lang="de-DE" sz="3200" dirty="0"/>
              <a:t>Sommer waren wir in Halle(Saale): </a:t>
            </a:r>
            <a:r>
              <a:rPr lang="de-DE" sz="3200" dirty="0" smtClean="0"/>
              <a:t>fünf </a:t>
            </a:r>
            <a:r>
              <a:rPr lang="de-DE" sz="3200" dirty="0"/>
              <a:t>Studenten aus Murmansk und </a:t>
            </a:r>
            <a:r>
              <a:rPr lang="de-DE" sz="3200" dirty="0" smtClean="0"/>
              <a:t>fünf </a:t>
            </a:r>
            <a:r>
              <a:rPr lang="de-DE" sz="3200" dirty="0"/>
              <a:t>aus Sankt-Petersburg. 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90" y="559026"/>
            <a:ext cx="8631623" cy="5754415"/>
          </a:xfrm>
        </p:spPr>
      </p:pic>
    </p:spTree>
    <p:extLst>
      <p:ext uri="{BB962C8B-B14F-4D97-AF65-F5344CB8AC3E}">
        <p14:creationId xmlns:p14="http://schemas.microsoft.com/office/powerpoint/2010/main" val="2183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7" y="1690688"/>
            <a:ext cx="4351338" cy="435133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9760" y="1129218"/>
            <a:ext cx="6112744" cy="458455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42" y="1096466"/>
            <a:ext cx="4984892" cy="4984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8" y="818949"/>
            <a:ext cx="5539854" cy="55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438" y="164780"/>
            <a:ext cx="9601196" cy="1303867"/>
          </a:xfrm>
        </p:spPr>
        <p:txBody>
          <a:bodyPr/>
          <a:lstStyle/>
          <a:p>
            <a:r>
              <a:rPr lang="en-US" dirty="0" err="1" smtClean="0"/>
              <a:t>Deponie</a:t>
            </a:r>
            <a:r>
              <a:rPr lang="en-US" dirty="0" smtClean="0"/>
              <a:t> </a:t>
            </a:r>
            <a:r>
              <a:rPr lang="en-US" dirty="0" err="1" smtClean="0"/>
              <a:t>Lochao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8" y="161677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69" y="2211602"/>
            <a:ext cx="3263503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9" y="1347861"/>
            <a:ext cx="6953438" cy="5215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688" y="1089263"/>
            <a:ext cx="5406362" cy="54063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50" y="1089263"/>
            <a:ext cx="5494965" cy="54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808" y="817189"/>
            <a:ext cx="4957725" cy="49577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7980" y="1148004"/>
            <a:ext cx="6188105" cy="46410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8" y="686369"/>
            <a:ext cx="5730922" cy="57309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22202" b="-267"/>
          <a:stretch/>
        </p:blipFill>
        <p:spPr>
          <a:xfrm>
            <a:off x="4799031" y="1649717"/>
            <a:ext cx="6438592" cy="3988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69" y="162373"/>
            <a:ext cx="4959255" cy="66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629"/>
            <a:ext cx="10515600" cy="1325563"/>
          </a:xfrm>
        </p:spPr>
        <p:txBody>
          <a:bodyPr/>
          <a:lstStyle/>
          <a:p>
            <a:r>
              <a:rPr lang="en-US" dirty="0" err="1" smtClean="0"/>
              <a:t>Unsere</a:t>
            </a:r>
            <a:r>
              <a:rPr lang="en-US" dirty="0" smtClean="0"/>
              <a:t> </a:t>
            </a:r>
            <a:r>
              <a:rPr lang="en-US" dirty="0" err="1" smtClean="0"/>
              <a:t>Organisatoren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83" y="1145204"/>
            <a:ext cx="6839234" cy="5129426"/>
          </a:xfrm>
        </p:spPr>
      </p:pic>
    </p:spTree>
    <p:extLst>
      <p:ext uri="{BB962C8B-B14F-4D97-AF65-F5344CB8AC3E}">
        <p14:creationId xmlns:p14="http://schemas.microsoft.com/office/powerpoint/2010/main" val="16193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Fahrradtour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2129051"/>
            <a:ext cx="5483999" cy="411299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9050"/>
            <a:ext cx="5483999" cy="4112999"/>
          </a:xfrm>
        </p:spPr>
      </p:pic>
    </p:spTree>
    <p:extLst>
      <p:ext uri="{BB962C8B-B14F-4D97-AF65-F5344CB8AC3E}">
        <p14:creationId xmlns:p14="http://schemas.microsoft.com/office/powerpoint/2010/main" val="4931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Spreewald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9" y="2042016"/>
            <a:ext cx="5528481" cy="41463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77" y="2042016"/>
            <a:ext cx="5528481" cy="4146361"/>
          </a:xfrm>
        </p:spPr>
      </p:pic>
    </p:spTree>
    <p:extLst>
      <p:ext uri="{BB962C8B-B14F-4D97-AF65-F5344CB8AC3E}">
        <p14:creationId xmlns:p14="http://schemas.microsoft.com/office/powerpoint/2010/main" val="33290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63768"/>
            <a:ext cx="9601196" cy="1303867"/>
          </a:xfrm>
        </p:spPr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Bergwerk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3" y="1934807"/>
            <a:ext cx="5671608" cy="42537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1934807"/>
            <a:ext cx="5662684" cy="4247013"/>
          </a:xfrm>
        </p:spPr>
      </p:pic>
    </p:spTree>
    <p:extLst>
      <p:ext uri="{BB962C8B-B14F-4D97-AF65-F5344CB8AC3E}">
        <p14:creationId xmlns:p14="http://schemas.microsoft.com/office/powerpoint/2010/main" val="14488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386</TotalTime>
  <Words>37</Words>
  <Application>Microsoft Office PowerPoint</Application>
  <PresentationFormat>Широкоэкранный</PresentationFormat>
  <Paragraphs>10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Garamond</vt:lpstr>
      <vt:lpstr>Натуральные материалы</vt:lpstr>
      <vt:lpstr>Sommer 2016 in Halle (Saale)</vt:lpstr>
      <vt:lpstr>Diesen Sommer waren wir in Halle(Saale): fünf Studenten aus Murmansk und fünf aus Sankt-Petersburg. </vt:lpstr>
      <vt:lpstr>Презентация PowerPoint</vt:lpstr>
      <vt:lpstr>Deponie Lochao</vt:lpstr>
      <vt:lpstr>Презентация PowerPoint</vt:lpstr>
      <vt:lpstr>Unsere Organisatoren</vt:lpstr>
      <vt:lpstr>Fahrradtour</vt:lpstr>
      <vt:lpstr>Spreewald </vt:lpstr>
      <vt:lpstr>Das Bergwerk</vt:lpstr>
      <vt:lpstr>Wartburg</vt:lpstr>
      <vt:lpstr>Gartenfest</vt:lpstr>
      <vt:lpstr>Vielen Dank!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Sommer 2016 in Halle an der Saale</dc:title>
  <dc:creator>Алёна Солодникова</dc:creator>
  <cp:lastModifiedBy>Алёна Солодникова</cp:lastModifiedBy>
  <cp:revision>17</cp:revision>
  <dcterms:created xsi:type="dcterms:W3CDTF">2016-09-15T18:59:06Z</dcterms:created>
  <dcterms:modified xsi:type="dcterms:W3CDTF">2016-09-19T18:36:14Z</dcterms:modified>
</cp:coreProperties>
</file>