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5" r:id="rId2"/>
    <p:sldId id="306" r:id="rId3"/>
    <p:sldId id="307" r:id="rId4"/>
    <p:sldId id="256" r:id="rId5"/>
    <p:sldId id="308" r:id="rId6"/>
    <p:sldId id="309" r:id="rId7"/>
    <p:sldId id="310" r:id="rId8"/>
    <p:sldId id="311" r:id="rId9"/>
    <p:sldId id="30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B0031"/>
    <a:srgbClr val="006F9D"/>
    <a:srgbClr val="2EA061"/>
    <a:srgbClr val="35C611"/>
    <a:srgbClr val="07E8F6"/>
    <a:srgbClr val="FFBE06"/>
    <a:srgbClr val="A167A4"/>
    <a:srgbClr val="1F5480"/>
    <a:srgbClr val="2A2F4D"/>
    <a:srgbClr val="2E2C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3914243"/>
      </p:ext>
    </p:extLst>
  </p:cSld>
  <p:clrMapOvr>
    <a:masterClrMapping/>
  </p:clrMapOvr>
  <p:transition spd="med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494358"/>
      </p:ext>
    </p:extLst>
  </p:cSld>
  <p:clrMapOvr>
    <a:masterClrMapping/>
  </p:clrMapOvr>
  <p:transition spd="med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8002404"/>
      </p:ext>
    </p:extLst>
  </p:cSld>
  <p:clrMapOvr>
    <a:masterClrMapping/>
  </p:clrMapOvr>
  <p:transition spd="med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5464324"/>
      </p:ext>
    </p:extLst>
  </p:cSld>
  <p:clrMapOvr>
    <a:masterClrMapping/>
  </p:clrMapOvr>
  <p:transition spd="med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076799"/>
      </p:ext>
    </p:extLst>
  </p:cSld>
  <p:clrMapOvr>
    <a:masterClrMapping/>
  </p:clrMapOvr>
  <p:transition spd="med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074372"/>
      </p:ext>
    </p:extLst>
  </p:cSld>
  <p:clrMapOvr>
    <a:masterClrMapping/>
  </p:clrMapOvr>
  <p:transition spd="med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1097153"/>
      </p:ext>
    </p:extLst>
  </p:cSld>
  <p:clrMapOvr>
    <a:masterClrMapping/>
  </p:clrMapOvr>
  <p:transition spd="med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073231"/>
      </p:ext>
    </p:extLst>
  </p:cSld>
  <p:clrMapOvr>
    <a:masterClrMapping/>
  </p:clrMapOvr>
  <p:transition spd="med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6137033"/>
      </p:ext>
    </p:extLst>
  </p:cSld>
  <p:clrMapOvr>
    <a:masterClrMapping/>
  </p:clrMapOvr>
  <p:transition spd="med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878316"/>
      </p:ext>
    </p:extLst>
  </p:cSld>
  <p:clrMapOvr>
    <a:masterClrMapping/>
  </p:clrMapOvr>
  <p:transition spd="med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7276554"/>
      </p:ext>
    </p:extLst>
  </p:cSld>
  <p:clrMapOvr>
    <a:masterClrMapping/>
  </p:clrMapOvr>
  <p:transition spd="med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png-clipart-question-mark-question-mark-s-text-question-thumbnail-removebg-previ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7674" y="0"/>
            <a:ext cx="1939737" cy="1939737"/>
          </a:xfrm>
          <a:prstGeom prst="rect">
            <a:avLst/>
          </a:prstGeom>
        </p:spPr>
      </p:pic>
      <p:sp>
        <p:nvSpPr>
          <p:cNvPr id="11" name="Заголовок 3"/>
          <p:cNvSpPr txBox="1">
            <a:spLocks/>
          </p:cNvSpPr>
          <p:nvPr/>
        </p:nvSpPr>
        <p:spPr>
          <a:xfrm>
            <a:off x="0" y="513043"/>
            <a:ext cx="8434667" cy="1325563"/>
          </a:xfrm>
          <a:prstGeom prst="rect">
            <a:avLst/>
          </a:prstGeom>
        </p:spPr>
        <p:txBody>
          <a:bodyPr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Поработаем устно</a:t>
            </a:r>
            <a:endParaRPr kumimoji="0" lang="ru-RU" sz="4800" b="1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Объект 4"/>
          <p:cNvSpPr txBox="1">
            <a:spLocks/>
          </p:cNvSpPr>
          <p:nvPr/>
        </p:nvSpPr>
        <p:spPr>
          <a:xfrm>
            <a:off x="547332" y="2610966"/>
            <a:ext cx="8596668" cy="25888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 3,2+5,6 =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 9,9-1,1 =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8,8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  0,88 ∙ 10 =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5. 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4,4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∙ 2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       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0354" y="2610965"/>
            <a:ext cx="2037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8,8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85763" y="3135754"/>
            <a:ext cx="2037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8,8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98678" y="3740861"/>
            <a:ext cx="2037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8,8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52070" y="4302605"/>
            <a:ext cx="2037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8,8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72115" y="4899077"/>
            <a:ext cx="2037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8,8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0" y="513043"/>
            <a:ext cx="8434667" cy="1325563"/>
          </a:xfrm>
          <a:prstGeom prst="rect">
            <a:avLst/>
          </a:prstGeom>
        </p:spPr>
        <p:txBody>
          <a:bodyPr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Чтобы сложить десятичные дроби, надо: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4841" y="2602385"/>
            <a:ext cx="805217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ea typeface="Microsoft YaHei"/>
              </a:rPr>
              <a:t>1.уравнять в этих дробях количество знаков после запятой</a:t>
            </a:r>
          </a:p>
          <a:p>
            <a:pPr>
              <a:lnSpc>
                <a:spcPct val="100000"/>
              </a:lnSpc>
            </a:pPr>
            <a:endParaRPr lang="ru-RU" sz="2400" b="1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ea typeface="Microsoft YaHei"/>
            </a:endParaRPr>
          </a:p>
          <a:p>
            <a:r>
              <a:rPr lang="ru-RU" sz="24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ea typeface="Microsoft YaHei"/>
              </a:rPr>
              <a:t>2.записать их друг под другом так, чтобы запятая была записана под запятой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4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ea typeface="Microsoft YaHei"/>
              </a:rPr>
              <a:t>3.выполнить сложение, не обращая внимания на запятую</a:t>
            </a:r>
          </a:p>
          <a:p>
            <a:pPr>
              <a:lnSpc>
                <a:spcPct val="100000"/>
              </a:lnSpc>
            </a:pPr>
            <a:endParaRPr lang="ru-RU" sz="2400" b="1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ea typeface="Microsoft YaHei"/>
            </a:endParaRPr>
          </a:p>
          <a:p>
            <a:r>
              <a:rPr lang="ru-RU" sz="24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ea typeface="Microsoft YaHei"/>
              </a:rPr>
              <a:t>4.поставить в ответе запятую под запятыми в этих дробях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4" name="Picture 10" descr="http://www.clker.com/cliparts/5/3/6/7/13175668441887850802stubby_pencil-m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4703" y="5691470"/>
            <a:ext cx="937932" cy="93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0" y="513043"/>
            <a:ext cx="8434667" cy="1325563"/>
          </a:xfrm>
          <a:prstGeom prst="rect">
            <a:avLst/>
          </a:prstGeom>
        </p:spPr>
        <p:txBody>
          <a:bodyPr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Чтобы вычесть десятичные дроби, надо: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4716" y="2397668"/>
            <a:ext cx="816136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ea typeface="Microsoft YaHei"/>
              </a:rPr>
              <a:t>1.уравнять в этих дробях количество знаков после запятой</a:t>
            </a:r>
          </a:p>
          <a:p>
            <a:pPr>
              <a:lnSpc>
                <a:spcPct val="100000"/>
              </a:lnSpc>
            </a:pPr>
            <a:endParaRPr lang="ru-RU" sz="2400" b="1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ea typeface="Microsoft YaHei"/>
            </a:endParaRPr>
          </a:p>
          <a:p>
            <a:r>
              <a:rPr lang="ru-RU" sz="24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ea typeface="Microsoft YaHei"/>
              </a:rPr>
              <a:t>2.записать их друг под другом так, чтобы запятая была записана под запятой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ea typeface="Microsoft YaHei"/>
              </a:rPr>
              <a:t>3.выполнить вычитание, не обращая внимания на запятую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ea typeface="Microsoft YaHei"/>
              </a:rPr>
              <a:t>4.поставить в ответе запятую под запятыми в этих дробях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4" name="Picture 10" descr="http://www.clker.com/cliparts/5/3/6/7/13175668441887850802stubby_pencil-m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4703" y="5691470"/>
            <a:ext cx="937932" cy="93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503" y="2093763"/>
            <a:ext cx="7227173" cy="2387600"/>
          </a:xfrm>
        </p:spPr>
        <p:txBody>
          <a:bodyPr anchor="ctr">
            <a:noAutofit/>
          </a:bodyPr>
          <a:lstStyle/>
          <a:p>
            <a:pPr algn="l"/>
            <a:r>
              <a:rPr lang="ru-RU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Умножение положительных </a:t>
            </a:r>
            <a:br>
              <a:rPr lang="ru-RU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b="1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десятичных дробей</a:t>
            </a:r>
          </a:p>
        </p:txBody>
      </p:sp>
    </p:spTree>
    <p:extLst>
      <p:ext uri="{BB962C8B-B14F-4D97-AF65-F5344CB8AC3E}">
        <p14:creationId xmlns:p14="http://schemas.microsoft.com/office/powerpoint/2010/main" xmlns="" val="2399436098"/>
      </p:ext>
    </p:extLst>
  </p:cSld>
  <p:clrMapOvr>
    <a:masterClrMapping/>
  </p:clrMapOvr>
  <p:transition spd="med"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0" y="513043"/>
            <a:ext cx="8434667" cy="1325563"/>
          </a:xfrm>
          <a:prstGeom prst="rect">
            <a:avLst/>
          </a:prstGeom>
        </p:spPr>
        <p:txBody>
          <a:bodyPr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Чтобы </a:t>
            </a:r>
            <a:r>
              <a:rPr lang="ru-RU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умножить  десятичные дроби, надо: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7547" y="2435072"/>
            <a:ext cx="78747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2400" b="1" dirty="0">
                <a:solidFill>
                  <a:srgbClr val="002060"/>
                </a:solidFill>
              </a:rPr>
              <a:t>1. Перемножить данные числа как натуральные, отбросив запятые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0765" y="3269861"/>
            <a:ext cx="78747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ru-RU" altLang="ru-RU" sz="2400" b="1" dirty="0">
                <a:solidFill>
                  <a:srgbClr val="002060"/>
                </a:solidFill>
              </a:rPr>
              <a:t>2</a:t>
            </a:r>
            <a:r>
              <a:rPr lang="ru-RU" altLang="ru-RU" sz="2000" b="1" dirty="0">
                <a:solidFill>
                  <a:srgbClr val="002060"/>
                </a:solidFill>
              </a:rPr>
              <a:t>. </a:t>
            </a:r>
            <a:r>
              <a:rPr lang="ru-RU" altLang="ru-RU" sz="2400" b="1" dirty="0">
                <a:solidFill>
                  <a:srgbClr val="002060"/>
                </a:solidFill>
              </a:rPr>
              <a:t>Найти число знаков после запятой в обоих множителях вместе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9391" y="4104648"/>
            <a:ext cx="78747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ru-RU" altLang="ru-RU" sz="2400" b="1" dirty="0">
                <a:solidFill>
                  <a:srgbClr val="002060"/>
                </a:solidFill>
              </a:rPr>
              <a:t>3.</a:t>
            </a:r>
            <a:r>
              <a:rPr lang="ru-RU" altLang="ru-RU" sz="2000" b="1" dirty="0">
                <a:solidFill>
                  <a:srgbClr val="002060"/>
                </a:solidFill>
              </a:rPr>
              <a:t> </a:t>
            </a:r>
            <a:r>
              <a:rPr lang="ru-RU" altLang="ru-RU" sz="2400" b="1" dirty="0">
                <a:solidFill>
                  <a:srgbClr val="002060"/>
                </a:solidFill>
              </a:rPr>
              <a:t>В произведении отсчитать справа столько же знаков и поставить запятую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8018" y="4925789"/>
            <a:ext cx="78747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ru-RU" altLang="ru-RU" sz="2400" b="1" dirty="0">
                <a:solidFill>
                  <a:srgbClr val="002060"/>
                </a:solidFill>
              </a:rPr>
              <a:t>4. Если в произведении цифр окажется меньше, чем нужно отделить запятой, то недостающие цифры заменить нулями и приписать их слева в произведении</a:t>
            </a:r>
          </a:p>
        </p:txBody>
      </p:sp>
    </p:spTree>
  </p:cSld>
  <p:clrMapOvr>
    <a:masterClrMapping/>
  </p:clrMapOvr>
  <p:transition spd="med"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ng-clipart-question-mark-question-mark-s-text-question-thumbnail-removebg-previ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7674" y="0"/>
            <a:ext cx="1939737" cy="1939737"/>
          </a:xfrm>
          <a:prstGeom prst="rect">
            <a:avLst/>
          </a:prstGeom>
        </p:spPr>
      </p:pic>
      <p:sp>
        <p:nvSpPr>
          <p:cNvPr id="3" name="Заголовок 3"/>
          <p:cNvSpPr txBox="1">
            <a:spLocks/>
          </p:cNvSpPr>
          <p:nvPr/>
        </p:nvSpPr>
        <p:spPr>
          <a:xfrm>
            <a:off x="0" y="513043"/>
            <a:ext cx="8434667" cy="1325563"/>
          </a:xfrm>
          <a:prstGeom prst="rect">
            <a:avLst/>
          </a:prstGeom>
        </p:spPr>
        <p:txBody>
          <a:bodyPr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Найдите соответствие:</a:t>
            </a:r>
            <a:endParaRPr kumimoji="0" lang="ru-RU" sz="4800" b="1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567503" y="2387163"/>
            <a:ext cx="2881313" cy="647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2,5∙3,6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67501" y="3570626"/>
            <a:ext cx="2881313" cy="647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0,25∙3,6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567502" y="4933788"/>
            <a:ext cx="2881313" cy="647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0,25∙0,36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672778" y="2388704"/>
            <a:ext cx="1655763" cy="6477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672777" y="3553836"/>
            <a:ext cx="1655763" cy="6477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672777" y="4949549"/>
            <a:ext cx="1655763" cy="6477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</a:p>
        </p:txBody>
      </p:sp>
      <p:sp>
        <p:nvSpPr>
          <p:cNvPr id="10" name="Freeform 16"/>
          <p:cNvSpPr>
            <a:spLocks/>
          </p:cNvSpPr>
          <p:nvPr/>
        </p:nvSpPr>
        <p:spPr bwMode="auto">
          <a:xfrm>
            <a:off x="4299591" y="4150799"/>
            <a:ext cx="1539875" cy="808038"/>
          </a:xfrm>
          <a:custGeom>
            <a:avLst/>
            <a:gdLst>
              <a:gd name="T0" fmla="*/ 0 w 970"/>
              <a:gd name="T1" fmla="*/ 0 h 509"/>
              <a:gd name="T2" fmla="*/ 1539875 w 970"/>
              <a:gd name="T3" fmla="*/ 808038 h 50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70" h="509">
                <a:moveTo>
                  <a:pt x="0" y="0"/>
                </a:moveTo>
                <a:lnTo>
                  <a:pt x="970" y="509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Freeform 18"/>
          <p:cNvSpPr>
            <a:spLocks/>
          </p:cNvSpPr>
          <p:nvPr/>
        </p:nvSpPr>
        <p:spPr bwMode="auto">
          <a:xfrm>
            <a:off x="4371413" y="2813990"/>
            <a:ext cx="1538288" cy="838200"/>
          </a:xfrm>
          <a:custGeom>
            <a:avLst/>
            <a:gdLst>
              <a:gd name="T0" fmla="*/ 0 w 969"/>
              <a:gd name="T1" fmla="*/ 0 h 528"/>
              <a:gd name="T2" fmla="*/ 1538288 w 969"/>
              <a:gd name="T3" fmla="*/ 838200 h 52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69" h="528">
                <a:moveTo>
                  <a:pt x="0" y="0"/>
                </a:moveTo>
                <a:lnTo>
                  <a:pt x="969" y="528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Freeform 19"/>
          <p:cNvSpPr>
            <a:spLocks/>
          </p:cNvSpPr>
          <p:nvPr/>
        </p:nvSpPr>
        <p:spPr bwMode="auto">
          <a:xfrm>
            <a:off x="4299591" y="2878170"/>
            <a:ext cx="1477962" cy="2346325"/>
          </a:xfrm>
          <a:custGeom>
            <a:avLst/>
            <a:gdLst>
              <a:gd name="T0" fmla="*/ 0 w 931"/>
              <a:gd name="T1" fmla="*/ 2346325 h 1478"/>
              <a:gd name="T2" fmla="*/ 1477962 w 931"/>
              <a:gd name="T3" fmla="*/ 0 h 147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31" h="1478">
                <a:moveTo>
                  <a:pt x="0" y="1478"/>
                </a:moveTo>
                <a:lnTo>
                  <a:pt x="931" y="0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236658" y="5094194"/>
            <a:ext cx="6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000" b="1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ng-clipart-question-mark-question-mark-s-text-question-thumbnail-removebg-previ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7674" y="0"/>
            <a:ext cx="1939737" cy="1939737"/>
          </a:xfrm>
          <a:prstGeom prst="rect">
            <a:avLst/>
          </a:prstGeom>
        </p:spPr>
      </p:pic>
      <p:sp>
        <p:nvSpPr>
          <p:cNvPr id="3" name="Заголовок 3"/>
          <p:cNvSpPr txBox="1">
            <a:spLocks/>
          </p:cNvSpPr>
          <p:nvPr/>
        </p:nvSpPr>
        <p:spPr>
          <a:xfrm>
            <a:off x="0" y="513043"/>
            <a:ext cx="8434667" cy="1325563"/>
          </a:xfrm>
          <a:prstGeom prst="rect">
            <a:avLst/>
          </a:prstGeom>
        </p:spPr>
        <p:txBody>
          <a:bodyPr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Найди ошибку</a:t>
            </a:r>
            <a:endParaRPr kumimoji="0" lang="ru-RU" sz="4800" b="1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63686" y="2856625"/>
            <a:ext cx="6023717" cy="2179399"/>
          </a:xfrm>
          <a:prstGeom prst="rect">
            <a:avLst/>
          </a:prstGeom>
        </p:spPr>
        <p:txBody>
          <a:bodyPr>
            <a:no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Segoe UI Semibold" pitchFamily="34" charset="0"/>
              </a:rPr>
              <a:t>1. 0,18 ∙ 13 = 23,4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Segoe UI Semibold" pitchFamily="34" charset="0"/>
              </a:rPr>
              <a:t>2. 16,2 ∙ 4  = 6,48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Segoe UI Semibold" pitchFamily="34" charset="0"/>
              </a:rPr>
              <a:t>3. 48 ∙ 0,3  = 13,6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Segoe UI Semibold" pitchFamily="34" charset="0"/>
              </a:rPr>
              <a:t>4. 94,3 ∙ 10 = 9,43</a:t>
            </a:r>
          </a:p>
        </p:txBody>
      </p:sp>
      <p:pic>
        <p:nvPicPr>
          <p:cNvPr id="5" name="Picture 10" descr="http://www.clker.com/cliparts/5/3/6/7/13175668441887850802stubby_pencil-m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4703" y="5691470"/>
            <a:ext cx="937932" cy="93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ng-clipart-question-mark-question-mark-s-text-question-thumbnail-removebg-previ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7674" y="0"/>
            <a:ext cx="1939737" cy="1939737"/>
          </a:xfrm>
          <a:prstGeom prst="rect">
            <a:avLst/>
          </a:prstGeom>
        </p:spPr>
      </p:pic>
      <p:sp>
        <p:nvSpPr>
          <p:cNvPr id="3" name="Заголовок 3"/>
          <p:cNvSpPr txBox="1">
            <a:spLocks/>
          </p:cNvSpPr>
          <p:nvPr/>
        </p:nvSpPr>
        <p:spPr>
          <a:xfrm>
            <a:off x="0" y="513043"/>
            <a:ext cx="8434667" cy="1325563"/>
          </a:xfrm>
          <a:prstGeom prst="rect">
            <a:avLst/>
          </a:prstGeom>
        </p:spPr>
        <p:txBody>
          <a:bodyPr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 Решим задачу: </a:t>
            </a:r>
            <a:endParaRPr kumimoji="0" lang="ru-RU" sz="4800" b="1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10" descr="http://www.clker.com/cliparts/5/3/6/7/13175668441887850802stubby_pencil-m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4703" y="5691470"/>
            <a:ext cx="937932" cy="93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3189026"/>
            <a:ext cx="9144000" cy="95989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Times New Roman" panose="02020603050405020304" pitchFamily="18" charset="0"/>
              </a:rPr>
              <a:t>Пешеход идет со скоростью 3,6 км/час. Какой путь он пройдет за 1,5 часа?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>
            <a:spLocks noGrp="1"/>
          </p:cNvSpPr>
          <p:nvPr>
            <p:ph type="title"/>
          </p:nvPr>
        </p:nvSpPr>
        <p:spPr>
          <a:xfrm>
            <a:off x="0" y="513043"/>
            <a:ext cx="8434667" cy="1325563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Домашнее задание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33014" y="3275464"/>
            <a:ext cx="5950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Откройте учебник на странице 153.</a:t>
            </a:r>
          </a:p>
          <a:p>
            <a:pPr algn="ctr"/>
            <a:r>
              <a:rPr lang="ru-RU" sz="2400" b="1" dirty="0"/>
              <a:t>Пар. 4.5 читать</a:t>
            </a:r>
          </a:p>
          <a:p>
            <a:pPr algn="ctr"/>
            <a:r>
              <a:rPr lang="ru-RU" sz="2400" b="1" dirty="0"/>
              <a:t>Правило </a:t>
            </a:r>
            <a:r>
              <a:rPr lang="ru-RU" sz="2400" b="1" u="sng" dirty="0"/>
              <a:t>учить</a:t>
            </a:r>
            <a:endParaRPr lang="ru-RU" sz="2400" b="1" dirty="0"/>
          </a:p>
          <a:p>
            <a:pPr algn="ctr"/>
            <a:r>
              <a:rPr lang="ru-RU" sz="2400" b="1" dirty="0"/>
              <a:t>№ 797 , №799</a:t>
            </a:r>
          </a:p>
        </p:txBody>
      </p:sp>
      <p:pic>
        <p:nvPicPr>
          <p:cNvPr id="5" name="Picture 10" descr="http://www.clker.com/cliparts/5/3/6/7/13175668441887850802stubby_pencil-m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4703" y="5691470"/>
            <a:ext cx="937932" cy="93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</TotalTime>
  <Words>273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Слайд 2</vt:lpstr>
      <vt:lpstr>Слайд 3</vt:lpstr>
      <vt:lpstr>Умножение положительных  десятичных дробей</vt:lpstr>
      <vt:lpstr>Слайд 5</vt:lpstr>
      <vt:lpstr>Слайд 6</vt:lpstr>
      <vt:lpstr>Слайд 7</vt:lpstr>
      <vt:lpstr>Слайд 8</vt:lpstr>
      <vt:lpstr>Домашнее задание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lenovo</cp:lastModifiedBy>
  <cp:revision>154</cp:revision>
  <dcterms:created xsi:type="dcterms:W3CDTF">2018-09-04T12:10:47Z</dcterms:created>
  <dcterms:modified xsi:type="dcterms:W3CDTF">2022-03-22T15:17:46Z</dcterms:modified>
</cp:coreProperties>
</file>