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68" r:id="rId3"/>
    <p:sldMasterId id="2147483780" r:id="rId4"/>
    <p:sldMasterId id="2147483797" r:id="rId5"/>
    <p:sldMasterId id="2147483814" r:id="rId6"/>
  </p:sldMasterIdLst>
  <p:notesMasterIdLst>
    <p:notesMasterId r:id="rId29"/>
  </p:notesMasterIdLst>
  <p:sldIdLst>
    <p:sldId id="319" r:id="rId7"/>
    <p:sldId id="321" r:id="rId8"/>
    <p:sldId id="320" r:id="rId9"/>
    <p:sldId id="329" r:id="rId10"/>
    <p:sldId id="256" r:id="rId11"/>
    <p:sldId id="296" r:id="rId12"/>
    <p:sldId id="309" r:id="rId13"/>
    <p:sldId id="310" r:id="rId14"/>
    <p:sldId id="298" r:id="rId15"/>
    <p:sldId id="323" r:id="rId16"/>
    <p:sldId id="324" r:id="rId17"/>
    <p:sldId id="301" r:id="rId18"/>
    <p:sldId id="325" r:id="rId19"/>
    <p:sldId id="332" r:id="rId20"/>
    <p:sldId id="302" r:id="rId21"/>
    <p:sldId id="317" r:id="rId22"/>
    <p:sldId id="297" r:id="rId23"/>
    <p:sldId id="318" r:id="rId24"/>
    <p:sldId id="333" r:id="rId25"/>
    <p:sldId id="331" r:id="rId26"/>
    <p:sldId id="330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6600CC"/>
    <a:srgbClr val="FF3399"/>
    <a:srgbClr val="66FFFF"/>
    <a:srgbClr val="FFFFFF"/>
    <a:srgbClr val="FF9999"/>
    <a:srgbClr val="CCCCFF"/>
    <a:srgbClr val="99FF99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52D0-38C5-4697-901A-E30F77975D12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F6AADF-2618-4E5E-94B8-0396585EEA5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Отбор содержания</a:t>
          </a:r>
          <a:endParaRPr lang="ru-RU" sz="1800" b="1" dirty="0">
            <a:solidFill>
              <a:srgbClr val="FF0000"/>
            </a:solidFill>
          </a:endParaRPr>
        </a:p>
      </dgm:t>
    </dgm:pt>
    <dgm:pt modelId="{090138C7-3A55-4611-9168-907D46BF5008}" type="parTrans" cxnId="{D301B356-A45C-49C9-935A-03079056F30B}">
      <dgm:prSet/>
      <dgm:spPr/>
      <dgm:t>
        <a:bodyPr/>
        <a:lstStyle/>
        <a:p>
          <a:endParaRPr lang="ru-RU"/>
        </a:p>
      </dgm:t>
    </dgm:pt>
    <dgm:pt modelId="{D21968FA-80B2-4DB1-AAB9-E090E5772227}" type="sibTrans" cxnId="{D301B356-A45C-49C9-935A-03079056F30B}">
      <dgm:prSet/>
      <dgm:spPr/>
      <dgm:t>
        <a:bodyPr/>
        <a:lstStyle/>
        <a:p>
          <a:endParaRPr lang="ru-RU"/>
        </a:p>
      </dgm:t>
    </dgm:pt>
    <dgm:pt modelId="{91F2449F-01EC-463F-9E4A-D8E28B1880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Работа с билингвами</a:t>
          </a:r>
          <a:endParaRPr lang="ru-RU" sz="1800" b="1" dirty="0">
            <a:solidFill>
              <a:srgbClr val="FF0000"/>
            </a:solidFill>
          </a:endParaRPr>
        </a:p>
      </dgm:t>
    </dgm:pt>
    <dgm:pt modelId="{8CE16FA1-16FA-4B6E-A478-295E8CD7C2D6}" type="parTrans" cxnId="{B11BC78C-52E5-4142-B863-BDDD266E08BA}">
      <dgm:prSet/>
      <dgm:spPr/>
      <dgm:t>
        <a:bodyPr/>
        <a:lstStyle/>
        <a:p>
          <a:endParaRPr lang="ru-RU"/>
        </a:p>
      </dgm:t>
    </dgm:pt>
    <dgm:pt modelId="{7DEA330A-0786-4F09-94FB-51E91AB194E6}" type="sibTrans" cxnId="{B11BC78C-52E5-4142-B863-BDDD266E08BA}">
      <dgm:prSet/>
      <dgm:spPr/>
      <dgm:t>
        <a:bodyPr/>
        <a:lstStyle/>
        <a:p>
          <a:endParaRPr lang="ru-RU"/>
        </a:p>
      </dgm:t>
    </dgm:pt>
    <dgm:pt modelId="{2EAFE13C-4B6C-4446-9F59-FCE00B0B5F2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Особое внимание к мотиваци</a:t>
          </a:r>
          <a:r>
            <a:rPr lang="ru-RU" sz="1800" dirty="0" smtClean="0">
              <a:solidFill>
                <a:srgbClr val="FF0000"/>
              </a:solidFill>
            </a:rPr>
            <a:t>и</a:t>
          </a:r>
          <a:endParaRPr lang="ru-RU" sz="1800" dirty="0">
            <a:solidFill>
              <a:srgbClr val="FF0000"/>
            </a:solidFill>
          </a:endParaRPr>
        </a:p>
      </dgm:t>
    </dgm:pt>
    <dgm:pt modelId="{8ADAC13D-3048-417E-96C5-66DBA7A8E063}" type="parTrans" cxnId="{ACDAE62C-E2B4-47AB-AFE8-7310CE7B15F0}">
      <dgm:prSet/>
      <dgm:spPr/>
      <dgm:t>
        <a:bodyPr/>
        <a:lstStyle/>
        <a:p>
          <a:endParaRPr lang="ru-RU"/>
        </a:p>
      </dgm:t>
    </dgm:pt>
    <dgm:pt modelId="{70C23BC6-BE2A-4A9E-A2EC-D5042FEA54E1}" type="sibTrans" cxnId="{ACDAE62C-E2B4-47AB-AFE8-7310CE7B15F0}">
      <dgm:prSet/>
      <dgm:spPr/>
      <dgm:t>
        <a:bodyPr/>
        <a:lstStyle/>
        <a:p>
          <a:endParaRPr lang="ru-RU"/>
        </a:p>
      </dgm:t>
    </dgm:pt>
    <dgm:pt modelId="{04705C91-5EDD-451E-B37A-A913A839F0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</a:rPr>
            <a:t>Функциональная грамотность</a:t>
          </a:r>
          <a:endParaRPr lang="ru-RU" sz="1800" b="1" dirty="0">
            <a:solidFill>
              <a:srgbClr val="00B050"/>
            </a:solidFill>
          </a:endParaRPr>
        </a:p>
      </dgm:t>
    </dgm:pt>
    <dgm:pt modelId="{F5085365-9C85-43CB-B8F6-C2AA0880519C}" type="parTrans" cxnId="{B7CDCD4E-5F1B-420F-949F-0C2562B0E93F}">
      <dgm:prSet/>
      <dgm:spPr/>
      <dgm:t>
        <a:bodyPr/>
        <a:lstStyle/>
        <a:p>
          <a:endParaRPr lang="ru-RU"/>
        </a:p>
      </dgm:t>
    </dgm:pt>
    <dgm:pt modelId="{1D26AC9F-12BC-4957-80D9-4ABF94626578}" type="sibTrans" cxnId="{B7CDCD4E-5F1B-420F-949F-0C2562B0E93F}">
      <dgm:prSet/>
      <dgm:spPr/>
      <dgm:t>
        <a:bodyPr/>
        <a:lstStyle/>
        <a:p>
          <a:endParaRPr lang="ru-RU"/>
        </a:p>
      </dgm:t>
    </dgm:pt>
    <dgm:pt modelId="{7EB4ABE1-BF7C-44C8-96AB-44E7F3F8A5C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</a:rPr>
            <a:t>Читательский опыт</a:t>
          </a:r>
          <a:endParaRPr lang="ru-RU" sz="1800" b="1" dirty="0">
            <a:solidFill>
              <a:srgbClr val="00B050"/>
            </a:solidFill>
          </a:endParaRPr>
        </a:p>
      </dgm:t>
    </dgm:pt>
    <dgm:pt modelId="{853F0481-1CA6-407B-8326-20F5F1E10E2B}" type="parTrans" cxnId="{6649BEBB-A223-48E8-B715-A04C02AD5F83}">
      <dgm:prSet/>
      <dgm:spPr/>
      <dgm:t>
        <a:bodyPr/>
        <a:lstStyle/>
        <a:p>
          <a:endParaRPr lang="ru-RU"/>
        </a:p>
      </dgm:t>
    </dgm:pt>
    <dgm:pt modelId="{37C06010-5A2A-444D-AE8E-E562D7BAD138}" type="sibTrans" cxnId="{6649BEBB-A223-48E8-B715-A04C02AD5F83}">
      <dgm:prSet/>
      <dgm:spPr/>
      <dgm:t>
        <a:bodyPr/>
        <a:lstStyle/>
        <a:p>
          <a:endParaRPr lang="ru-RU"/>
        </a:p>
      </dgm:t>
    </dgm:pt>
    <dgm:pt modelId="{EA7912F8-C4C5-4038-9FA8-050568761CD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</a:rPr>
            <a:t>Совершенствование профессиональных компетентностей учителей</a:t>
          </a:r>
          <a:endParaRPr lang="ru-RU" sz="1800" b="1" dirty="0">
            <a:solidFill>
              <a:srgbClr val="00B050"/>
            </a:solidFill>
          </a:endParaRPr>
        </a:p>
      </dgm:t>
    </dgm:pt>
    <dgm:pt modelId="{A8782181-1844-40C5-8FC4-8444141C58D3}" type="parTrans" cxnId="{9A4AE85E-2668-41F5-9BC5-C7DDE9A795A9}">
      <dgm:prSet/>
      <dgm:spPr/>
      <dgm:t>
        <a:bodyPr/>
        <a:lstStyle/>
        <a:p>
          <a:endParaRPr lang="ru-RU"/>
        </a:p>
      </dgm:t>
    </dgm:pt>
    <dgm:pt modelId="{FF41911D-5B6D-4776-9A94-F2B955F228A2}" type="sibTrans" cxnId="{9A4AE85E-2668-41F5-9BC5-C7DDE9A795A9}">
      <dgm:prSet/>
      <dgm:spPr/>
      <dgm:t>
        <a:bodyPr/>
        <a:lstStyle/>
        <a:p>
          <a:endParaRPr lang="ru-RU"/>
        </a:p>
      </dgm:t>
    </dgm:pt>
    <dgm:pt modelId="{84988EAA-FE9E-4045-8454-EA49434CC97B}" type="pres">
      <dgm:prSet presAssocID="{208A52D0-38C5-4697-901A-E30F77975D1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6C2D5DF-C905-4274-9718-78250384486F}" type="pres">
      <dgm:prSet presAssocID="{208A52D0-38C5-4697-901A-E30F77975D12}" presName="pyramid" presStyleLbl="node1" presStyleIdx="0" presStyleCnt="1" custScaleX="100639" custLinFactNeighborX="7556" custLinFactNeighborY="-2682"/>
      <dgm:spPr/>
    </dgm:pt>
    <dgm:pt modelId="{995BBF67-6E03-4718-B2DB-FE26311801B3}" type="pres">
      <dgm:prSet presAssocID="{208A52D0-38C5-4697-901A-E30F77975D12}" presName="theList" presStyleCnt="0"/>
      <dgm:spPr/>
    </dgm:pt>
    <dgm:pt modelId="{E430A3EF-8B56-4C4E-89C2-63A5B6EC632D}" type="pres">
      <dgm:prSet presAssocID="{92F6AADF-2618-4E5E-94B8-0396585EEA52}" presName="aNode" presStyleLbl="fgAcc1" presStyleIdx="0" presStyleCnt="6" custScaleY="166219" custLinFactY="126033" custLinFactNeighborX="2449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7EA6F-9B4C-4FD6-ADA6-6ABB8AEFE7C7}" type="pres">
      <dgm:prSet presAssocID="{92F6AADF-2618-4E5E-94B8-0396585EEA52}" presName="aSpace" presStyleCnt="0"/>
      <dgm:spPr/>
    </dgm:pt>
    <dgm:pt modelId="{4E660F90-F232-4AB7-82DF-6B6B4A7218BD}" type="pres">
      <dgm:prSet presAssocID="{91F2449F-01EC-463F-9E4A-D8E28B1880A8}" presName="aNode" presStyleLbl="fgAcc1" presStyleIdx="1" presStyleCnt="6" custScaleY="237678" custLinFactY="366639" custLinFactNeighborX="24492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C9D84-CA12-471E-9C1A-2300B1AAF26F}" type="pres">
      <dgm:prSet presAssocID="{91F2449F-01EC-463F-9E4A-D8E28B1880A8}" presName="aSpace" presStyleCnt="0"/>
      <dgm:spPr/>
    </dgm:pt>
    <dgm:pt modelId="{3FA35597-84DF-4937-8A24-7731D2E9D402}" type="pres">
      <dgm:prSet presAssocID="{2EAFE13C-4B6C-4446-9F59-FCE00B0B5F21}" presName="aNode" presStyleLbl="fgAcc1" presStyleIdx="2" presStyleCnt="6" custScaleY="212657" custLinFactY="512401" custLinFactNeighborX="30648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2E40-03D3-450B-A2CA-8572E820DE9A}" type="pres">
      <dgm:prSet presAssocID="{2EAFE13C-4B6C-4446-9F59-FCE00B0B5F21}" presName="aSpace" presStyleCnt="0"/>
      <dgm:spPr/>
    </dgm:pt>
    <dgm:pt modelId="{23336053-549D-4B7A-8AE9-944B37C43CCE}" type="pres">
      <dgm:prSet presAssocID="{04705C91-5EDD-451E-B37A-A913A839F060}" presName="aNode" presStyleLbl="fgAcc1" presStyleIdx="3" presStyleCnt="6" custScaleY="238908" custLinFactY="-487293" custLinFactNeighborX="-96567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87CE-21A1-4B70-91F8-609525D8320C}" type="pres">
      <dgm:prSet presAssocID="{04705C91-5EDD-451E-B37A-A913A839F060}" presName="aSpace" presStyleCnt="0"/>
      <dgm:spPr/>
    </dgm:pt>
    <dgm:pt modelId="{D84C8C3B-4208-41FF-A793-80504340E5E9}" type="pres">
      <dgm:prSet presAssocID="{7EB4ABE1-BF7C-44C8-96AB-44E7F3F8A5C8}" presName="aNode" presStyleLbl="fgAcc1" presStyleIdx="4" presStyleCnt="6" custScaleY="190922" custLinFactY="-244070" custLinFactNeighborX="-9656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A1F43-33A1-447B-B8A1-B9BA59D62599}" type="pres">
      <dgm:prSet presAssocID="{7EB4ABE1-BF7C-44C8-96AB-44E7F3F8A5C8}" presName="aSpace" presStyleCnt="0"/>
      <dgm:spPr/>
    </dgm:pt>
    <dgm:pt modelId="{5502D29B-5F43-4D9B-87E2-7FFF5846A062}" type="pres">
      <dgm:prSet presAssocID="{EA7912F8-C4C5-4038-9FA8-050568761CD7}" presName="aNode" presStyleLbl="fgAcc1" presStyleIdx="5" presStyleCnt="6" custScaleY="279826" custLinFactY="-100000" custLinFactNeighborX="-96567" custLinFactNeighborY="-13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C3F7-4A0E-44DE-A049-E58947F2BB23}" type="pres">
      <dgm:prSet presAssocID="{EA7912F8-C4C5-4038-9FA8-050568761CD7}" presName="aSpace" presStyleCnt="0"/>
      <dgm:spPr/>
    </dgm:pt>
  </dgm:ptLst>
  <dgm:cxnLst>
    <dgm:cxn modelId="{BA98E632-A80F-44E1-8B3D-3550A19D8120}" type="presOf" srcId="{EA7912F8-C4C5-4038-9FA8-050568761CD7}" destId="{5502D29B-5F43-4D9B-87E2-7FFF5846A062}" srcOrd="0" destOrd="0" presId="urn:microsoft.com/office/officeart/2005/8/layout/pyramid2"/>
    <dgm:cxn modelId="{57A3C332-7BC8-4A69-9126-23CA7B5E6716}" type="presOf" srcId="{92F6AADF-2618-4E5E-94B8-0396585EEA52}" destId="{E430A3EF-8B56-4C4E-89C2-63A5B6EC632D}" srcOrd="0" destOrd="0" presId="urn:microsoft.com/office/officeart/2005/8/layout/pyramid2"/>
    <dgm:cxn modelId="{BFE3DEA7-DAB5-407E-A7FC-344C862914C0}" type="presOf" srcId="{208A52D0-38C5-4697-901A-E30F77975D12}" destId="{84988EAA-FE9E-4045-8454-EA49434CC97B}" srcOrd="0" destOrd="0" presId="urn:microsoft.com/office/officeart/2005/8/layout/pyramid2"/>
    <dgm:cxn modelId="{26F00737-B78B-4D7C-8228-E03FF66A2F74}" type="presOf" srcId="{7EB4ABE1-BF7C-44C8-96AB-44E7F3F8A5C8}" destId="{D84C8C3B-4208-41FF-A793-80504340E5E9}" srcOrd="0" destOrd="0" presId="urn:microsoft.com/office/officeart/2005/8/layout/pyramid2"/>
    <dgm:cxn modelId="{B7CDCD4E-5F1B-420F-949F-0C2562B0E93F}" srcId="{208A52D0-38C5-4697-901A-E30F77975D12}" destId="{04705C91-5EDD-451E-B37A-A913A839F060}" srcOrd="3" destOrd="0" parTransId="{F5085365-9C85-43CB-B8F6-C2AA0880519C}" sibTransId="{1D26AC9F-12BC-4957-80D9-4ABF94626578}"/>
    <dgm:cxn modelId="{6649BEBB-A223-48E8-B715-A04C02AD5F83}" srcId="{208A52D0-38C5-4697-901A-E30F77975D12}" destId="{7EB4ABE1-BF7C-44C8-96AB-44E7F3F8A5C8}" srcOrd="4" destOrd="0" parTransId="{853F0481-1CA6-407B-8326-20F5F1E10E2B}" sibTransId="{37C06010-5A2A-444D-AE8E-E562D7BAD138}"/>
    <dgm:cxn modelId="{268393B4-3933-4B21-9D09-FD48BA457A7C}" type="presOf" srcId="{04705C91-5EDD-451E-B37A-A913A839F060}" destId="{23336053-549D-4B7A-8AE9-944B37C43CCE}" srcOrd="0" destOrd="0" presId="urn:microsoft.com/office/officeart/2005/8/layout/pyramid2"/>
    <dgm:cxn modelId="{D301B356-A45C-49C9-935A-03079056F30B}" srcId="{208A52D0-38C5-4697-901A-E30F77975D12}" destId="{92F6AADF-2618-4E5E-94B8-0396585EEA52}" srcOrd="0" destOrd="0" parTransId="{090138C7-3A55-4611-9168-907D46BF5008}" sibTransId="{D21968FA-80B2-4DB1-AAB9-E090E5772227}"/>
    <dgm:cxn modelId="{E223F723-D625-48AC-9285-0A0C296FFA0F}" type="presOf" srcId="{91F2449F-01EC-463F-9E4A-D8E28B1880A8}" destId="{4E660F90-F232-4AB7-82DF-6B6B4A7218BD}" srcOrd="0" destOrd="0" presId="urn:microsoft.com/office/officeart/2005/8/layout/pyramid2"/>
    <dgm:cxn modelId="{B11BC78C-52E5-4142-B863-BDDD266E08BA}" srcId="{208A52D0-38C5-4697-901A-E30F77975D12}" destId="{91F2449F-01EC-463F-9E4A-D8E28B1880A8}" srcOrd="1" destOrd="0" parTransId="{8CE16FA1-16FA-4B6E-A478-295E8CD7C2D6}" sibTransId="{7DEA330A-0786-4F09-94FB-51E91AB194E6}"/>
    <dgm:cxn modelId="{ACDAE62C-E2B4-47AB-AFE8-7310CE7B15F0}" srcId="{208A52D0-38C5-4697-901A-E30F77975D12}" destId="{2EAFE13C-4B6C-4446-9F59-FCE00B0B5F21}" srcOrd="2" destOrd="0" parTransId="{8ADAC13D-3048-417E-96C5-66DBA7A8E063}" sibTransId="{70C23BC6-BE2A-4A9E-A2EC-D5042FEA54E1}"/>
    <dgm:cxn modelId="{9A4AE85E-2668-41F5-9BC5-C7DDE9A795A9}" srcId="{208A52D0-38C5-4697-901A-E30F77975D12}" destId="{EA7912F8-C4C5-4038-9FA8-050568761CD7}" srcOrd="5" destOrd="0" parTransId="{A8782181-1844-40C5-8FC4-8444141C58D3}" sibTransId="{FF41911D-5B6D-4776-9A94-F2B955F228A2}"/>
    <dgm:cxn modelId="{02C05B15-1F56-4097-B0D6-CB85A5E1847C}" type="presOf" srcId="{2EAFE13C-4B6C-4446-9F59-FCE00B0B5F21}" destId="{3FA35597-84DF-4937-8A24-7731D2E9D402}" srcOrd="0" destOrd="0" presId="urn:microsoft.com/office/officeart/2005/8/layout/pyramid2"/>
    <dgm:cxn modelId="{889A5A19-D9BD-4D1F-8630-356D9C16C10F}" type="presParOf" srcId="{84988EAA-FE9E-4045-8454-EA49434CC97B}" destId="{C6C2D5DF-C905-4274-9718-78250384486F}" srcOrd="0" destOrd="0" presId="urn:microsoft.com/office/officeart/2005/8/layout/pyramid2"/>
    <dgm:cxn modelId="{5DCC36D1-FEBE-4CC0-A0EF-0846BD33348E}" type="presParOf" srcId="{84988EAA-FE9E-4045-8454-EA49434CC97B}" destId="{995BBF67-6E03-4718-B2DB-FE26311801B3}" srcOrd="1" destOrd="0" presId="urn:microsoft.com/office/officeart/2005/8/layout/pyramid2"/>
    <dgm:cxn modelId="{42A821C0-6808-4060-A710-B99EA2E04C6C}" type="presParOf" srcId="{995BBF67-6E03-4718-B2DB-FE26311801B3}" destId="{E430A3EF-8B56-4C4E-89C2-63A5B6EC632D}" srcOrd="0" destOrd="0" presId="urn:microsoft.com/office/officeart/2005/8/layout/pyramid2"/>
    <dgm:cxn modelId="{B559A44F-9E21-47B7-A9A7-94AC8EAC5401}" type="presParOf" srcId="{995BBF67-6E03-4718-B2DB-FE26311801B3}" destId="{C627EA6F-9B4C-4FD6-ADA6-6ABB8AEFE7C7}" srcOrd="1" destOrd="0" presId="urn:microsoft.com/office/officeart/2005/8/layout/pyramid2"/>
    <dgm:cxn modelId="{F20905FE-5CEA-4867-9EA6-AC8F6D12BBFA}" type="presParOf" srcId="{995BBF67-6E03-4718-B2DB-FE26311801B3}" destId="{4E660F90-F232-4AB7-82DF-6B6B4A7218BD}" srcOrd="2" destOrd="0" presId="urn:microsoft.com/office/officeart/2005/8/layout/pyramid2"/>
    <dgm:cxn modelId="{2EA71A4D-A4B5-4966-9C58-708089C0C6C2}" type="presParOf" srcId="{995BBF67-6E03-4718-B2DB-FE26311801B3}" destId="{51CC9D84-CA12-471E-9C1A-2300B1AAF26F}" srcOrd="3" destOrd="0" presId="urn:microsoft.com/office/officeart/2005/8/layout/pyramid2"/>
    <dgm:cxn modelId="{8B3C1028-8151-481A-8FDE-20DDD376897D}" type="presParOf" srcId="{995BBF67-6E03-4718-B2DB-FE26311801B3}" destId="{3FA35597-84DF-4937-8A24-7731D2E9D402}" srcOrd="4" destOrd="0" presId="urn:microsoft.com/office/officeart/2005/8/layout/pyramid2"/>
    <dgm:cxn modelId="{15C99AB2-5763-4D32-AEEC-7FC1BAF96624}" type="presParOf" srcId="{995BBF67-6E03-4718-B2DB-FE26311801B3}" destId="{163C2E40-03D3-450B-A2CA-8572E820DE9A}" srcOrd="5" destOrd="0" presId="urn:microsoft.com/office/officeart/2005/8/layout/pyramid2"/>
    <dgm:cxn modelId="{4F3CAB0E-5C39-451D-B86D-739C94D428FF}" type="presParOf" srcId="{995BBF67-6E03-4718-B2DB-FE26311801B3}" destId="{23336053-549D-4B7A-8AE9-944B37C43CCE}" srcOrd="6" destOrd="0" presId="urn:microsoft.com/office/officeart/2005/8/layout/pyramid2"/>
    <dgm:cxn modelId="{482ABB70-8F22-4472-9A4D-F2E349D2810C}" type="presParOf" srcId="{995BBF67-6E03-4718-B2DB-FE26311801B3}" destId="{3AE487CE-21A1-4B70-91F8-609525D8320C}" srcOrd="7" destOrd="0" presId="urn:microsoft.com/office/officeart/2005/8/layout/pyramid2"/>
    <dgm:cxn modelId="{2EBC589F-D4E2-4791-A85B-02F0580D6670}" type="presParOf" srcId="{995BBF67-6E03-4718-B2DB-FE26311801B3}" destId="{D84C8C3B-4208-41FF-A793-80504340E5E9}" srcOrd="8" destOrd="0" presId="urn:microsoft.com/office/officeart/2005/8/layout/pyramid2"/>
    <dgm:cxn modelId="{728F5328-DA5A-4F04-B157-3796426100FD}" type="presParOf" srcId="{995BBF67-6E03-4718-B2DB-FE26311801B3}" destId="{405A1F43-33A1-447B-B8A1-B9BA59D62599}" srcOrd="9" destOrd="0" presId="urn:microsoft.com/office/officeart/2005/8/layout/pyramid2"/>
    <dgm:cxn modelId="{D8E198EA-F800-4F7B-9A83-5705490BA0C2}" type="presParOf" srcId="{995BBF67-6E03-4718-B2DB-FE26311801B3}" destId="{5502D29B-5F43-4D9B-87E2-7FFF5846A062}" srcOrd="10" destOrd="0" presId="urn:microsoft.com/office/officeart/2005/8/layout/pyramid2"/>
    <dgm:cxn modelId="{B5FD40A4-9995-4AC0-84B1-3D6D31F5C5B0}" type="presParOf" srcId="{995BBF67-6E03-4718-B2DB-FE26311801B3}" destId="{0069C3F7-4A0E-44DE-A049-E58947F2BB2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90BC2-EE0F-497A-8A5F-08E494873C8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2F3E5-3D1C-439A-A4BE-6D1BE32D6DD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цель </a:t>
          </a:r>
          <a:endParaRPr lang="ru-RU" sz="2400" b="1" dirty="0">
            <a:solidFill>
              <a:srgbClr val="FF0000"/>
            </a:solidFill>
          </a:endParaRPr>
        </a:p>
      </dgm:t>
    </dgm:pt>
    <dgm:pt modelId="{D4F285ED-A6F2-4D09-BA56-32354C919B40}" type="parTrans" cxnId="{954ECB30-A778-4DA0-976B-EDA02E0A92F2}">
      <dgm:prSet/>
      <dgm:spPr/>
      <dgm:t>
        <a:bodyPr/>
        <a:lstStyle/>
        <a:p>
          <a:endParaRPr lang="ru-RU"/>
        </a:p>
      </dgm:t>
    </dgm:pt>
    <dgm:pt modelId="{2D5BEFE2-A3A5-4663-BFF7-DF68D7958E1D}" type="sibTrans" cxnId="{954ECB30-A778-4DA0-976B-EDA02E0A92F2}">
      <dgm:prSet/>
      <dgm:spPr/>
      <dgm:t>
        <a:bodyPr/>
        <a:lstStyle/>
        <a:p>
          <a:endParaRPr lang="ru-RU"/>
        </a:p>
      </dgm:t>
    </dgm:pt>
    <dgm:pt modelId="{574C5BE7-188F-409B-81E4-AF490AEEF1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условия</a:t>
          </a:r>
          <a:endParaRPr lang="ru-RU" sz="1800" b="1" dirty="0">
            <a:solidFill>
              <a:schemeClr val="tx1"/>
            </a:solidFill>
          </a:endParaRPr>
        </a:p>
      </dgm:t>
    </dgm:pt>
    <dgm:pt modelId="{98601CAA-3901-4D44-9B36-D266EC39399D}" type="parTrans" cxnId="{87DF71CE-D291-471C-A89B-958F1CCB142F}">
      <dgm:prSet/>
      <dgm:spPr/>
      <dgm:t>
        <a:bodyPr/>
        <a:lstStyle/>
        <a:p>
          <a:endParaRPr lang="ru-RU"/>
        </a:p>
      </dgm:t>
    </dgm:pt>
    <dgm:pt modelId="{F1F189B4-B67B-4DA7-951B-BA5AD8C309DF}" type="sibTrans" cxnId="{87DF71CE-D291-471C-A89B-958F1CCB142F}">
      <dgm:prSet/>
      <dgm:spPr/>
      <dgm:t>
        <a:bodyPr/>
        <a:lstStyle/>
        <a:p>
          <a:endParaRPr lang="ru-RU"/>
        </a:p>
      </dgm:t>
    </dgm:pt>
    <dgm:pt modelId="{D3A3C8F1-FB92-4F49-8DB1-85791A35DE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ресурсы</a:t>
          </a:r>
          <a:endParaRPr lang="ru-RU" sz="1800" b="1" dirty="0">
            <a:solidFill>
              <a:schemeClr val="tx1"/>
            </a:solidFill>
          </a:endParaRPr>
        </a:p>
      </dgm:t>
    </dgm:pt>
    <dgm:pt modelId="{2C4EF98A-29B7-46A9-8064-66516891D879}" type="parTrans" cxnId="{4F25CB07-75F2-4DB6-947B-ED1BAE45E1C4}">
      <dgm:prSet/>
      <dgm:spPr/>
      <dgm:t>
        <a:bodyPr/>
        <a:lstStyle/>
        <a:p>
          <a:endParaRPr lang="ru-RU"/>
        </a:p>
      </dgm:t>
    </dgm:pt>
    <dgm:pt modelId="{7BAABAE7-2609-47FB-A902-8CD965FA3946}" type="sibTrans" cxnId="{4F25CB07-75F2-4DB6-947B-ED1BAE45E1C4}">
      <dgm:prSet/>
      <dgm:spPr/>
      <dgm:t>
        <a:bodyPr/>
        <a:lstStyle/>
        <a:p>
          <a:endParaRPr lang="ru-RU"/>
        </a:p>
      </dgm:t>
    </dgm:pt>
    <dgm:pt modelId="{E6E0D910-2487-4BAF-A2E4-A16D846386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компетентности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2A3AFA09-D9AF-4E23-8FA6-4C2616D3932D}" type="parTrans" cxnId="{20132A26-19D5-4667-85EB-3CE48A6AE84C}">
      <dgm:prSet/>
      <dgm:spPr/>
      <dgm:t>
        <a:bodyPr/>
        <a:lstStyle/>
        <a:p>
          <a:endParaRPr lang="ru-RU"/>
        </a:p>
      </dgm:t>
    </dgm:pt>
    <dgm:pt modelId="{7DBEEB39-A940-4475-81B3-CF6F3B5183A3}" type="sibTrans" cxnId="{20132A26-19D5-4667-85EB-3CE48A6AE84C}">
      <dgm:prSet/>
      <dgm:spPr/>
      <dgm:t>
        <a:bodyPr/>
        <a:lstStyle/>
        <a:p>
          <a:endParaRPr lang="ru-RU"/>
        </a:p>
      </dgm:t>
    </dgm:pt>
    <dgm:pt modelId="{8802B682-23D7-469E-9F2C-6D227056EEB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затруднения</a:t>
          </a:r>
          <a:endParaRPr lang="ru-RU" b="1" dirty="0">
            <a:solidFill>
              <a:srgbClr val="FF0000"/>
            </a:solidFill>
          </a:endParaRPr>
        </a:p>
      </dgm:t>
    </dgm:pt>
    <dgm:pt modelId="{3F3EBA19-8A4F-4246-AFF5-108186B1122E}" type="parTrans" cxnId="{077148BA-8545-422B-AFE2-2A9FD1AD265D}">
      <dgm:prSet/>
      <dgm:spPr/>
      <dgm:t>
        <a:bodyPr/>
        <a:lstStyle/>
        <a:p>
          <a:endParaRPr lang="ru-RU"/>
        </a:p>
      </dgm:t>
    </dgm:pt>
    <dgm:pt modelId="{493D739B-CB61-4D7A-8EF2-4DE64D2C481D}" type="sibTrans" cxnId="{077148BA-8545-422B-AFE2-2A9FD1AD265D}">
      <dgm:prSet/>
      <dgm:spPr/>
      <dgm:t>
        <a:bodyPr/>
        <a:lstStyle/>
        <a:p>
          <a:endParaRPr lang="ru-RU"/>
        </a:p>
      </dgm:t>
    </dgm:pt>
    <dgm:pt modelId="{B41105B2-D63C-463B-B027-DCCBCEF3F45D}" type="pres">
      <dgm:prSet presAssocID="{87F90BC2-EE0F-497A-8A5F-08E494873C8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589298A6-4F51-46CF-B7B4-B9D3BFAF8EF6}" type="pres">
      <dgm:prSet presAssocID="{87F90BC2-EE0F-497A-8A5F-08E494873C80}" presName="arrowNode" presStyleLbl="node1" presStyleIdx="0" presStyleCnt="1" custLinFactNeighborX="-4072" custLinFactNeighborY="-1034"/>
      <dgm:spPr/>
    </dgm:pt>
    <dgm:pt modelId="{B246BF86-8B3E-4ED0-B738-CDC7F2C679BD}" type="pres">
      <dgm:prSet presAssocID="{1EE2F3E5-3D1C-439A-A4BE-6D1BE32D6DDD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47B0C-490D-4FC0-AF85-B61B88694026}" type="pres">
      <dgm:prSet presAssocID="{574C5BE7-188F-409B-81E4-AF490AEEF1E7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DF3E0-14FF-4481-B286-CFCBD880FB19}" type="pres">
      <dgm:prSet presAssocID="{F1F189B4-B67B-4DA7-951B-BA5AD8C309DF}" presName="dotNode2" presStyleCnt="0"/>
      <dgm:spPr/>
    </dgm:pt>
    <dgm:pt modelId="{A0E4AE6E-045C-46C2-AC1C-E862D2F6E79A}" type="pres">
      <dgm:prSet presAssocID="{F1F189B4-B67B-4DA7-951B-BA5AD8C309DF}" presName="dotRepeatNode" presStyleLbl="fgShp" presStyleIdx="0" presStyleCnt="3"/>
      <dgm:spPr/>
      <dgm:t>
        <a:bodyPr/>
        <a:lstStyle/>
        <a:p>
          <a:endParaRPr lang="ru-RU"/>
        </a:p>
      </dgm:t>
    </dgm:pt>
    <dgm:pt modelId="{4F1B5957-FEB1-45A0-A9EE-56685FEE78B2}" type="pres">
      <dgm:prSet presAssocID="{D3A3C8F1-FB92-4F49-8DB1-85791A35DE3E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CC869-EB00-46E7-B188-12EF91B41D27}" type="pres">
      <dgm:prSet presAssocID="{7BAABAE7-2609-47FB-A902-8CD965FA3946}" presName="dotNode3" presStyleCnt="0"/>
      <dgm:spPr/>
    </dgm:pt>
    <dgm:pt modelId="{486C1AF2-0C33-4D4F-9583-A9ECD9007696}" type="pres">
      <dgm:prSet presAssocID="{7BAABAE7-2609-47FB-A902-8CD965FA3946}" presName="dotRepeatNode" presStyleLbl="fgShp" presStyleIdx="1" presStyleCnt="3"/>
      <dgm:spPr/>
      <dgm:t>
        <a:bodyPr/>
        <a:lstStyle/>
        <a:p>
          <a:endParaRPr lang="ru-RU"/>
        </a:p>
      </dgm:t>
    </dgm:pt>
    <dgm:pt modelId="{F7110040-338B-4825-BCAA-8857BE2F89E8}" type="pres">
      <dgm:prSet presAssocID="{E6E0D910-2487-4BAF-A2E4-A16D846386D6}" presName="txNode4" presStyleLbl="revTx" presStyleIdx="3" presStyleCnt="5" custScaleX="14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289AE-BC11-4DA1-A1EB-EF6896B744D6}" type="pres">
      <dgm:prSet presAssocID="{7DBEEB39-A940-4475-81B3-CF6F3B5183A3}" presName="dotNode4" presStyleCnt="0"/>
      <dgm:spPr/>
    </dgm:pt>
    <dgm:pt modelId="{6D9981CC-2739-469D-A7EF-C59979727E04}" type="pres">
      <dgm:prSet presAssocID="{7DBEEB39-A940-4475-81B3-CF6F3B5183A3}" presName="dotRepeatNode" presStyleLbl="fgShp" presStyleIdx="2" presStyleCnt="3"/>
      <dgm:spPr/>
      <dgm:t>
        <a:bodyPr/>
        <a:lstStyle/>
        <a:p>
          <a:endParaRPr lang="ru-RU"/>
        </a:p>
      </dgm:t>
    </dgm:pt>
    <dgm:pt modelId="{6E0B320C-409E-4B37-800B-34A5E57F841F}" type="pres">
      <dgm:prSet presAssocID="{8802B682-23D7-469E-9F2C-6D227056EEB9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F71CE-D291-471C-A89B-958F1CCB142F}" srcId="{87F90BC2-EE0F-497A-8A5F-08E494873C80}" destId="{574C5BE7-188F-409B-81E4-AF490AEEF1E7}" srcOrd="1" destOrd="0" parTransId="{98601CAA-3901-4D44-9B36-D266EC39399D}" sibTransId="{F1F189B4-B67B-4DA7-951B-BA5AD8C309DF}"/>
    <dgm:cxn modelId="{077148BA-8545-422B-AFE2-2A9FD1AD265D}" srcId="{87F90BC2-EE0F-497A-8A5F-08E494873C80}" destId="{8802B682-23D7-469E-9F2C-6D227056EEB9}" srcOrd="4" destOrd="0" parTransId="{3F3EBA19-8A4F-4246-AFF5-108186B1122E}" sibTransId="{493D739B-CB61-4D7A-8EF2-4DE64D2C481D}"/>
    <dgm:cxn modelId="{0D33F9EB-B192-48D4-BCD0-4898C9C82A2F}" type="presOf" srcId="{1EE2F3E5-3D1C-439A-A4BE-6D1BE32D6DDD}" destId="{B246BF86-8B3E-4ED0-B738-CDC7F2C679BD}" srcOrd="0" destOrd="0" presId="urn:microsoft.com/office/officeart/2009/3/layout/DescendingProcess"/>
    <dgm:cxn modelId="{954ECB30-A778-4DA0-976B-EDA02E0A92F2}" srcId="{87F90BC2-EE0F-497A-8A5F-08E494873C80}" destId="{1EE2F3E5-3D1C-439A-A4BE-6D1BE32D6DDD}" srcOrd="0" destOrd="0" parTransId="{D4F285ED-A6F2-4D09-BA56-32354C919B40}" sibTransId="{2D5BEFE2-A3A5-4663-BFF7-DF68D7958E1D}"/>
    <dgm:cxn modelId="{1181B6FF-21AD-4B0B-8384-E092618FBE68}" type="presOf" srcId="{574C5BE7-188F-409B-81E4-AF490AEEF1E7}" destId="{60B47B0C-490D-4FC0-AF85-B61B88694026}" srcOrd="0" destOrd="0" presId="urn:microsoft.com/office/officeart/2009/3/layout/DescendingProcess"/>
    <dgm:cxn modelId="{FD1586F5-B722-4FCA-83B7-B73D70A9A6FC}" type="presOf" srcId="{D3A3C8F1-FB92-4F49-8DB1-85791A35DE3E}" destId="{4F1B5957-FEB1-45A0-A9EE-56685FEE78B2}" srcOrd="0" destOrd="0" presId="urn:microsoft.com/office/officeart/2009/3/layout/DescendingProcess"/>
    <dgm:cxn modelId="{5B48DA78-666C-4EBD-B434-6225A67C2618}" type="presOf" srcId="{87F90BC2-EE0F-497A-8A5F-08E494873C80}" destId="{B41105B2-D63C-463B-B027-DCCBCEF3F45D}" srcOrd="0" destOrd="0" presId="urn:microsoft.com/office/officeart/2009/3/layout/DescendingProcess"/>
    <dgm:cxn modelId="{A6730652-FD6D-4303-90CC-CF80BB1BD3B9}" type="presOf" srcId="{7BAABAE7-2609-47FB-A902-8CD965FA3946}" destId="{486C1AF2-0C33-4D4F-9583-A9ECD9007696}" srcOrd="0" destOrd="0" presId="urn:microsoft.com/office/officeart/2009/3/layout/DescendingProcess"/>
    <dgm:cxn modelId="{8B490A56-D4CE-442F-AC0F-AD81B085A1B8}" type="presOf" srcId="{E6E0D910-2487-4BAF-A2E4-A16D846386D6}" destId="{F7110040-338B-4825-BCAA-8857BE2F89E8}" srcOrd="0" destOrd="0" presId="urn:microsoft.com/office/officeart/2009/3/layout/DescendingProcess"/>
    <dgm:cxn modelId="{4F25CB07-75F2-4DB6-947B-ED1BAE45E1C4}" srcId="{87F90BC2-EE0F-497A-8A5F-08E494873C80}" destId="{D3A3C8F1-FB92-4F49-8DB1-85791A35DE3E}" srcOrd="2" destOrd="0" parTransId="{2C4EF98A-29B7-46A9-8064-66516891D879}" sibTransId="{7BAABAE7-2609-47FB-A902-8CD965FA3946}"/>
    <dgm:cxn modelId="{D1A007D2-207C-4D56-BD68-11679E6E6AC4}" type="presOf" srcId="{7DBEEB39-A940-4475-81B3-CF6F3B5183A3}" destId="{6D9981CC-2739-469D-A7EF-C59979727E04}" srcOrd="0" destOrd="0" presId="urn:microsoft.com/office/officeart/2009/3/layout/DescendingProcess"/>
    <dgm:cxn modelId="{20132A26-19D5-4667-85EB-3CE48A6AE84C}" srcId="{87F90BC2-EE0F-497A-8A5F-08E494873C80}" destId="{E6E0D910-2487-4BAF-A2E4-A16D846386D6}" srcOrd="3" destOrd="0" parTransId="{2A3AFA09-D9AF-4E23-8FA6-4C2616D3932D}" sibTransId="{7DBEEB39-A940-4475-81B3-CF6F3B5183A3}"/>
    <dgm:cxn modelId="{4D8C78C7-CF47-4892-A244-456B5ACA32A3}" type="presOf" srcId="{F1F189B4-B67B-4DA7-951B-BA5AD8C309DF}" destId="{A0E4AE6E-045C-46C2-AC1C-E862D2F6E79A}" srcOrd="0" destOrd="0" presId="urn:microsoft.com/office/officeart/2009/3/layout/DescendingProcess"/>
    <dgm:cxn modelId="{4EE5BFAA-B642-46BE-9CBE-ED11FDC9ED1D}" type="presOf" srcId="{8802B682-23D7-469E-9F2C-6D227056EEB9}" destId="{6E0B320C-409E-4B37-800B-34A5E57F841F}" srcOrd="0" destOrd="0" presId="urn:microsoft.com/office/officeart/2009/3/layout/DescendingProcess"/>
    <dgm:cxn modelId="{879FD84B-9915-4860-9508-C6CF3D14DA6E}" type="presParOf" srcId="{B41105B2-D63C-463B-B027-DCCBCEF3F45D}" destId="{589298A6-4F51-46CF-B7B4-B9D3BFAF8EF6}" srcOrd="0" destOrd="0" presId="urn:microsoft.com/office/officeart/2009/3/layout/DescendingProcess"/>
    <dgm:cxn modelId="{A32CC14D-48F1-44E0-8876-D1E636494A4C}" type="presParOf" srcId="{B41105B2-D63C-463B-B027-DCCBCEF3F45D}" destId="{B246BF86-8B3E-4ED0-B738-CDC7F2C679BD}" srcOrd="1" destOrd="0" presId="urn:microsoft.com/office/officeart/2009/3/layout/DescendingProcess"/>
    <dgm:cxn modelId="{0A498E02-8690-4BAD-B48B-5C2B23421AA7}" type="presParOf" srcId="{B41105B2-D63C-463B-B027-DCCBCEF3F45D}" destId="{60B47B0C-490D-4FC0-AF85-B61B88694026}" srcOrd="2" destOrd="0" presId="urn:microsoft.com/office/officeart/2009/3/layout/DescendingProcess"/>
    <dgm:cxn modelId="{2EDA39B7-67D3-4A52-8075-9E20D4697BA6}" type="presParOf" srcId="{B41105B2-D63C-463B-B027-DCCBCEF3F45D}" destId="{2C3DF3E0-14FF-4481-B286-CFCBD880FB19}" srcOrd="3" destOrd="0" presId="urn:microsoft.com/office/officeart/2009/3/layout/DescendingProcess"/>
    <dgm:cxn modelId="{04DF7C01-BAE2-43A9-A10B-B90DDC0F43C3}" type="presParOf" srcId="{2C3DF3E0-14FF-4481-B286-CFCBD880FB19}" destId="{A0E4AE6E-045C-46C2-AC1C-E862D2F6E79A}" srcOrd="0" destOrd="0" presId="urn:microsoft.com/office/officeart/2009/3/layout/DescendingProcess"/>
    <dgm:cxn modelId="{82E63C47-96B3-429F-BBA1-7FE228FD51CD}" type="presParOf" srcId="{B41105B2-D63C-463B-B027-DCCBCEF3F45D}" destId="{4F1B5957-FEB1-45A0-A9EE-56685FEE78B2}" srcOrd="4" destOrd="0" presId="urn:microsoft.com/office/officeart/2009/3/layout/DescendingProcess"/>
    <dgm:cxn modelId="{B7D19651-2502-48A1-84E9-7B503B0A2FF4}" type="presParOf" srcId="{B41105B2-D63C-463B-B027-DCCBCEF3F45D}" destId="{1CECC869-EB00-46E7-B188-12EF91B41D27}" srcOrd="5" destOrd="0" presId="urn:microsoft.com/office/officeart/2009/3/layout/DescendingProcess"/>
    <dgm:cxn modelId="{8B3FB2CA-539A-4125-8B01-A9775412E89D}" type="presParOf" srcId="{1CECC869-EB00-46E7-B188-12EF91B41D27}" destId="{486C1AF2-0C33-4D4F-9583-A9ECD9007696}" srcOrd="0" destOrd="0" presId="urn:microsoft.com/office/officeart/2009/3/layout/DescendingProcess"/>
    <dgm:cxn modelId="{29420749-61FA-4845-B1E7-9DFBCDB443CA}" type="presParOf" srcId="{B41105B2-D63C-463B-B027-DCCBCEF3F45D}" destId="{F7110040-338B-4825-BCAA-8857BE2F89E8}" srcOrd="6" destOrd="0" presId="urn:microsoft.com/office/officeart/2009/3/layout/DescendingProcess"/>
    <dgm:cxn modelId="{DDA67E56-F4F0-4B29-A3AB-CA20A3DC87DD}" type="presParOf" srcId="{B41105B2-D63C-463B-B027-DCCBCEF3F45D}" destId="{B17289AE-BC11-4DA1-A1EB-EF6896B744D6}" srcOrd="7" destOrd="0" presId="urn:microsoft.com/office/officeart/2009/3/layout/DescendingProcess"/>
    <dgm:cxn modelId="{B7B94F9B-3972-4C19-BFAA-A7788CE56FBB}" type="presParOf" srcId="{B17289AE-BC11-4DA1-A1EB-EF6896B744D6}" destId="{6D9981CC-2739-469D-A7EF-C59979727E04}" srcOrd="0" destOrd="0" presId="urn:microsoft.com/office/officeart/2009/3/layout/DescendingProcess"/>
    <dgm:cxn modelId="{AE3E6704-75BF-4E81-A577-75BEA70B536F}" type="presParOf" srcId="{B41105B2-D63C-463B-B027-DCCBCEF3F45D}" destId="{6E0B320C-409E-4B37-800B-34A5E57F841F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F7689-10AB-435F-A3DE-6A55C27B0B7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788A12-5D91-4736-A39C-E5C69CE320EA}">
      <dgm:prSet phldrT="[Текст]"/>
      <dgm:spPr/>
      <dgm:t>
        <a:bodyPr/>
        <a:lstStyle/>
        <a:p>
          <a:r>
            <a:rPr lang="ru-RU" dirty="0" smtClean="0"/>
            <a:t>действия</a:t>
          </a:r>
          <a:endParaRPr lang="ru-RU" dirty="0"/>
        </a:p>
      </dgm:t>
    </dgm:pt>
    <dgm:pt modelId="{A5A53F9F-E098-4825-B447-7F7DAB079A7F}" type="parTrans" cxnId="{64193DF9-0E29-4F96-84C3-B905D88C3F83}">
      <dgm:prSet/>
      <dgm:spPr/>
      <dgm:t>
        <a:bodyPr/>
        <a:lstStyle/>
        <a:p>
          <a:endParaRPr lang="ru-RU"/>
        </a:p>
      </dgm:t>
    </dgm:pt>
    <dgm:pt modelId="{087114B4-40E6-4D5B-B242-64799FAEA505}" type="sibTrans" cxnId="{64193DF9-0E29-4F96-84C3-B905D88C3F83}">
      <dgm:prSet/>
      <dgm:spPr/>
      <dgm:t>
        <a:bodyPr/>
        <a:lstStyle/>
        <a:p>
          <a:endParaRPr lang="ru-RU"/>
        </a:p>
      </dgm:t>
    </dgm:pt>
    <dgm:pt modelId="{54B63E8C-6183-4E6F-8C36-90AD3E43036C}">
      <dgm:prSet phldrT="[Текст]"/>
      <dgm:spPr/>
      <dgm:t>
        <a:bodyPr/>
        <a:lstStyle/>
        <a:p>
          <a:r>
            <a:rPr lang="ru-RU" dirty="0" smtClean="0"/>
            <a:t>решение</a:t>
          </a:r>
          <a:endParaRPr lang="ru-RU" dirty="0"/>
        </a:p>
      </dgm:t>
    </dgm:pt>
    <dgm:pt modelId="{46A2C759-6246-4FC9-9E6E-B03F626358A3}" type="parTrans" cxnId="{AF6124E7-C766-4E6C-BE58-811B9B31E692}">
      <dgm:prSet/>
      <dgm:spPr/>
      <dgm:t>
        <a:bodyPr/>
        <a:lstStyle/>
        <a:p>
          <a:endParaRPr lang="ru-RU"/>
        </a:p>
      </dgm:t>
    </dgm:pt>
    <dgm:pt modelId="{B3B82C4F-45B9-4A44-9A35-A588E87B5CBD}" type="sibTrans" cxnId="{AF6124E7-C766-4E6C-BE58-811B9B31E692}">
      <dgm:prSet/>
      <dgm:spPr/>
      <dgm:t>
        <a:bodyPr/>
        <a:lstStyle/>
        <a:p>
          <a:endParaRPr lang="ru-RU"/>
        </a:p>
      </dgm:t>
    </dgm:pt>
    <dgm:pt modelId="{8776A18D-AD30-4446-86D5-D06C2662C7D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Цель</a:t>
          </a:r>
          <a:r>
            <a:rPr lang="ru-RU" sz="2800" b="1" dirty="0" smtClean="0"/>
            <a:t> </a:t>
          </a:r>
          <a:endParaRPr lang="ru-RU" sz="2800" b="1" dirty="0"/>
        </a:p>
      </dgm:t>
    </dgm:pt>
    <dgm:pt modelId="{4A399090-2DFD-4273-B99D-46B6A8EA0927}" type="parTrans" cxnId="{38AF55E2-36D0-4E64-81A7-008A862A24F5}">
      <dgm:prSet/>
      <dgm:spPr/>
      <dgm:t>
        <a:bodyPr/>
        <a:lstStyle/>
        <a:p>
          <a:endParaRPr lang="ru-RU"/>
        </a:p>
      </dgm:t>
    </dgm:pt>
    <dgm:pt modelId="{080E4F9D-035A-4B3F-AB08-DBF2E1BEBC62}" type="sibTrans" cxnId="{38AF55E2-36D0-4E64-81A7-008A862A24F5}">
      <dgm:prSet/>
      <dgm:spPr/>
      <dgm:t>
        <a:bodyPr/>
        <a:lstStyle/>
        <a:p>
          <a:endParaRPr lang="ru-RU"/>
        </a:p>
      </dgm:t>
    </dgm:pt>
    <dgm:pt modelId="{23E5A34E-B3FD-4957-8E88-B16BEB9B812C}" type="pres">
      <dgm:prSet presAssocID="{DDEF7689-10AB-435F-A3DE-6A55C27B0B76}" presName="arrowDiagram" presStyleCnt="0">
        <dgm:presLayoutVars>
          <dgm:chMax val="5"/>
          <dgm:dir/>
          <dgm:resizeHandles val="exact"/>
        </dgm:presLayoutVars>
      </dgm:prSet>
      <dgm:spPr/>
    </dgm:pt>
    <dgm:pt modelId="{080699F9-599E-4BA3-AF08-A65884BC41BB}" type="pres">
      <dgm:prSet presAssocID="{DDEF7689-10AB-435F-A3DE-6A55C27B0B76}" presName="arrow" presStyleLbl="bgShp" presStyleIdx="0" presStyleCnt="1" custLinFactNeighborX="-4183" custLinFactNeighborY="30462"/>
      <dgm:spPr>
        <a:solidFill>
          <a:srgbClr val="00B050"/>
        </a:solidFill>
      </dgm:spPr>
    </dgm:pt>
    <dgm:pt modelId="{4DB982DB-0612-45B3-8967-1D847ECE18A6}" type="pres">
      <dgm:prSet presAssocID="{DDEF7689-10AB-435F-A3DE-6A55C27B0B76}" presName="arrowDiagram3" presStyleCnt="0"/>
      <dgm:spPr/>
    </dgm:pt>
    <dgm:pt modelId="{73CF9B07-16F9-4404-A9F5-E73777022F8B}" type="pres">
      <dgm:prSet presAssocID="{23788A12-5D91-4736-A39C-E5C69CE320EA}" presName="bullet3a" presStyleLbl="node1" presStyleIdx="0" presStyleCnt="3"/>
      <dgm:spPr/>
    </dgm:pt>
    <dgm:pt modelId="{6A59CD97-8A43-449F-AD01-EF73BBEC7121}" type="pres">
      <dgm:prSet presAssocID="{23788A12-5D91-4736-A39C-E5C69CE320E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3B421-8531-47A3-B06F-7D57CC9A7FEB}" type="pres">
      <dgm:prSet presAssocID="{54B63E8C-6183-4E6F-8C36-90AD3E43036C}" presName="bullet3b" presStyleLbl="node1" presStyleIdx="1" presStyleCnt="3"/>
      <dgm:spPr/>
    </dgm:pt>
    <dgm:pt modelId="{17A7C973-554B-4ECB-8A17-165414AC352E}" type="pres">
      <dgm:prSet presAssocID="{54B63E8C-6183-4E6F-8C36-90AD3E43036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90E50-C92F-4A6A-BBDF-69308D1777CB}" type="pres">
      <dgm:prSet presAssocID="{8776A18D-AD30-4446-86D5-D06C2662C7D1}" presName="bullet3c" presStyleLbl="node1" presStyleIdx="2" presStyleCnt="3"/>
      <dgm:spPr/>
    </dgm:pt>
    <dgm:pt modelId="{626CA205-13C6-41E3-B0DB-2E297540EA8E}" type="pres">
      <dgm:prSet presAssocID="{8776A18D-AD30-4446-86D5-D06C2662C7D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059D1-4CF5-46A2-88CD-5298A4FD93CF}" type="presOf" srcId="{8776A18D-AD30-4446-86D5-D06C2662C7D1}" destId="{626CA205-13C6-41E3-B0DB-2E297540EA8E}" srcOrd="0" destOrd="0" presId="urn:microsoft.com/office/officeart/2005/8/layout/arrow2"/>
    <dgm:cxn modelId="{5ACACAA5-0358-403E-8830-33BD9C095395}" type="presOf" srcId="{DDEF7689-10AB-435F-A3DE-6A55C27B0B76}" destId="{23E5A34E-B3FD-4957-8E88-B16BEB9B812C}" srcOrd="0" destOrd="0" presId="urn:microsoft.com/office/officeart/2005/8/layout/arrow2"/>
    <dgm:cxn modelId="{AF6124E7-C766-4E6C-BE58-811B9B31E692}" srcId="{DDEF7689-10AB-435F-A3DE-6A55C27B0B76}" destId="{54B63E8C-6183-4E6F-8C36-90AD3E43036C}" srcOrd="1" destOrd="0" parTransId="{46A2C759-6246-4FC9-9E6E-B03F626358A3}" sibTransId="{B3B82C4F-45B9-4A44-9A35-A588E87B5CBD}"/>
    <dgm:cxn modelId="{91BE9DE3-BE09-49D7-8F41-A27E6A45E9F3}" type="presOf" srcId="{23788A12-5D91-4736-A39C-E5C69CE320EA}" destId="{6A59CD97-8A43-449F-AD01-EF73BBEC7121}" srcOrd="0" destOrd="0" presId="urn:microsoft.com/office/officeart/2005/8/layout/arrow2"/>
    <dgm:cxn modelId="{64193DF9-0E29-4F96-84C3-B905D88C3F83}" srcId="{DDEF7689-10AB-435F-A3DE-6A55C27B0B76}" destId="{23788A12-5D91-4736-A39C-E5C69CE320EA}" srcOrd="0" destOrd="0" parTransId="{A5A53F9F-E098-4825-B447-7F7DAB079A7F}" sibTransId="{087114B4-40E6-4D5B-B242-64799FAEA505}"/>
    <dgm:cxn modelId="{036ECC37-5A53-43FF-B1F2-2B067558DCF8}" type="presOf" srcId="{54B63E8C-6183-4E6F-8C36-90AD3E43036C}" destId="{17A7C973-554B-4ECB-8A17-165414AC352E}" srcOrd="0" destOrd="0" presId="urn:microsoft.com/office/officeart/2005/8/layout/arrow2"/>
    <dgm:cxn modelId="{38AF55E2-36D0-4E64-81A7-008A862A24F5}" srcId="{DDEF7689-10AB-435F-A3DE-6A55C27B0B76}" destId="{8776A18D-AD30-4446-86D5-D06C2662C7D1}" srcOrd="2" destOrd="0" parTransId="{4A399090-2DFD-4273-B99D-46B6A8EA0927}" sibTransId="{080E4F9D-035A-4B3F-AB08-DBF2E1BEBC62}"/>
    <dgm:cxn modelId="{19947988-963C-4CC5-9C48-51A9EA840D63}" type="presParOf" srcId="{23E5A34E-B3FD-4957-8E88-B16BEB9B812C}" destId="{080699F9-599E-4BA3-AF08-A65884BC41BB}" srcOrd="0" destOrd="0" presId="urn:microsoft.com/office/officeart/2005/8/layout/arrow2"/>
    <dgm:cxn modelId="{36E4D2AF-8A0C-4C89-AA06-ECFAA3F15B4E}" type="presParOf" srcId="{23E5A34E-B3FD-4957-8E88-B16BEB9B812C}" destId="{4DB982DB-0612-45B3-8967-1D847ECE18A6}" srcOrd="1" destOrd="0" presId="urn:microsoft.com/office/officeart/2005/8/layout/arrow2"/>
    <dgm:cxn modelId="{1AB5DB8A-E5B3-420F-B7F1-64E89518E570}" type="presParOf" srcId="{4DB982DB-0612-45B3-8967-1D847ECE18A6}" destId="{73CF9B07-16F9-4404-A9F5-E73777022F8B}" srcOrd="0" destOrd="0" presId="urn:microsoft.com/office/officeart/2005/8/layout/arrow2"/>
    <dgm:cxn modelId="{741D96FF-5A95-4425-B2F8-CF9AFBB95F59}" type="presParOf" srcId="{4DB982DB-0612-45B3-8967-1D847ECE18A6}" destId="{6A59CD97-8A43-449F-AD01-EF73BBEC7121}" srcOrd="1" destOrd="0" presId="urn:microsoft.com/office/officeart/2005/8/layout/arrow2"/>
    <dgm:cxn modelId="{FE2492F7-34B0-450B-9337-5194D324E874}" type="presParOf" srcId="{4DB982DB-0612-45B3-8967-1D847ECE18A6}" destId="{CB53B421-8531-47A3-B06F-7D57CC9A7FEB}" srcOrd="2" destOrd="0" presId="urn:microsoft.com/office/officeart/2005/8/layout/arrow2"/>
    <dgm:cxn modelId="{7D29DBEF-BC0C-402F-BF4C-F07F73759975}" type="presParOf" srcId="{4DB982DB-0612-45B3-8967-1D847ECE18A6}" destId="{17A7C973-554B-4ECB-8A17-165414AC352E}" srcOrd="3" destOrd="0" presId="urn:microsoft.com/office/officeart/2005/8/layout/arrow2"/>
    <dgm:cxn modelId="{837CD57E-1DC4-4B24-AEDC-7EFE9A722EB7}" type="presParOf" srcId="{4DB982DB-0612-45B3-8967-1D847ECE18A6}" destId="{7F290E50-C92F-4A6A-BBDF-69308D1777CB}" srcOrd="4" destOrd="0" presId="urn:microsoft.com/office/officeart/2005/8/layout/arrow2"/>
    <dgm:cxn modelId="{5485A441-4CB0-4DCF-8013-2EE70BD36F67}" type="presParOf" srcId="{4DB982DB-0612-45B3-8967-1D847ECE18A6}" destId="{626CA205-13C6-41E3-B0DB-2E297540EA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A9057-FB95-4815-A6C7-87662D3F6F8B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488C95C-A6E0-4D77-8A89-8858B7896AFE}">
      <dgm:prSet phldrT="[Текст]" custT="1"/>
      <dgm:spPr/>
      <dgm:t>
        <a:bodyPr/>
        <a:lstStyle/>
        <a:p>
          <a:r>
            <a:rPr lang="ru-RU" sz="2400" b="1" i="1" dirty="0" smtClean="0"/>
            <a:t>Зачем вы  читаете?</a:t>
          </a:r>
          <a:endParaRPr lang="ru-RU" sz="2400" b="1" i="1" dirty="0"/>
        </a:p>
      </dgm:t>
    </dgm:pt>
    <dgm:pt modelId="{9B8D3159-EA06-42AC-A9AE-C81CB3139FFA}" type="parTrans" cxnId="{747FE490-27A3-4507-810F-E6D4C7C8BFEB}">
      <dgm:prSet/>
      <dgm:spPr/>
      <dgm:t>
        <a:bodyPr/>
        <a:lstStyle/>
        <a:p>
          <a:endParaRPr lang="ru-RU"/>
        </a:p>
      </dgm:t>
    </dgm:pt>
    <dgm:pt modelId="{4269D9A6-FDEA-42D5-B19A-81AC4DEE72BB}" type="sibTrans" cxnId="{747FE490-27A3-4507-810F-E6D4C7C8BFEB}">
      <dgm:prSet/>
      <dgm:spPr/>
      <dgm:t>
        <a:bodyPr/>
        <a:lstStyle/>
        <a:p>
          <a:endParaRPr lang="ru-RU"/>
        </a:p>
      </dgm:t>
    </dgm:pt>
    <dgm:pt modelId="{518460D8-02D6-4F3D-A023-A6A3D79A368F}">
      <dgm:prSet phldrT="[Текст]" custT="1"/>
      <dgm:spPr/>
      <dgm:t>
        <a:bodyPr/>
        <a:lstStyle/>
        <a:p>
          <a:r>
            <a:rPr lang="ru-RU" sz="2400" b="1" dirty="0" smtClean="0"/>
            <a:t>Общение в </a:t>
          </a:r>
          <a:r>
            <a:rPr lang="ru-RU" sz="2400" b="1" dirty="0" err="1" smtClean="0"/>
            <a:t>соцсетях</a:t>
          </a:r>
          <a:endParaRPr lang="ru-RU" sz="2400" b="1" dirty="0"/>
        </a:p>
      </dgm:t>
    </dgm:pt>
    <dgm:pt modelId="{1279C5F5-E9DB-479A-8ADE-573F8FD5D832}" type="parTrans" cxnId="{FFCE4439-7DDC-40CA-B14D-0CB818D07896}">
      <dgm:prSet/>
      <dgm:spPr/>
      <dgm:t>
        <a:bodyPr/>
        <a:lstStyle/>
        <a:p>
          <a:endParaRPr lang="ru-RU"/>
        </a:p>
      </dgm:t>
    </dgm:pt>
    <dgm:pt modelId="{D473E915-DA69-4E6E-B266-024CF138D275}" type="sibTrans" cxnId="{FFCE4439-7DDC-40CA-B14D-0CB818D07896}">
      <dgm:prSet/>
      <dgm:spPr/>
      <dgm:t>
        <a:bodyPr/>
        <a:lstStyle/>
        <a:p>
          <a:endParaRPr lang="ru-RU"/>
        </a:p>
      </dgm:t>
    </dgm:pt>
    <dgm:pt modelId="{04F53AF4-F41D-457A-A79A-6F043400CBEE}">
      <dgm:prSet phldrT="[Текст]" custT="1"/>
      <dgm:spPr/>
      <dgm:t>
        <a:bodyPr/>
        <a:lstStyle/>
        <a:p>
          <a:r>
            <a:rPr lang="ru-RU" sz="2400" b="1" dirty="0" smtClean="0"/>
            <a:t>Получение образования</a:t>
          </a:r>
          <a:endParaRPr lang="ru-RU" sz="2400" b="1" dirty="0"/>
        </a:p>
      </dgm:t>
    </dgm:pt>
    <dgm:pt modelId="{39BCD280-E753-494E-AE62-F83A5A9342C1}" type="parTrans" cxnId="{7E86C6D8-5AED-435A-85BF-17636C811B8C}">
      <dgm:prSet/>
      <dgm:spPr/>
      <dgm:t>
        <a:bodyPr/>
        <a:lstStyle/>
        <a:p>
          <a:endParaRPr lang="ru-RU"/>
        </a:p>
      </dgm:t>
    </dgm:pt>
    <dgm:pt modelId="{892D8582-2080-455E-A5CB-DA2D7142A616}" type="sibTrans" cxnId="{7E86C6D8-5AED-435A-85BF-17636C811B8C}">
      <dgm:prSet/>
      <dgm:spPr/>
      <dgm:t>
        <a:bodyPr/>
        <a:lstStyle/>
        <a:p>
          <a:endParaRPr lang="ru-RU"/>
        </a:p>
      </dgm:t>
    </dgm:pt>
    <dgm:pt modelId="{657D5158-B021-4A8F-802C-F4DBA03A1B95}">
      <dgm:prSet phldrT="[Текст]" custT="1"/>
      <dgm:spPr/>
      <dgm:t>
        <a:bodyPr/>
        <a:lstStyle/>
        <a:p>
          <a:r>
            <a:rPr lang="ru-RU" sz="2400" b="1" dirty="0" smtClean="0"/>
            <a:t>развлечение</a:t>
          </a:r>
          <a:endParaRPr lang="ru-RU" sz="2400" b="1" dirty="0"/>
        </a:p>
      </dgm:t>
    </dgm:pt>
    <dgm:pt modelId="{120EE032-48DE-4579-95FA-B7162D93559F}" type="parTrans" cxnId="{F6717967-9D39-4451-BD32-A9E6AA8724E6}">
      <dgm:prSet/>
      <dgm:spPr/>
      <dgm:t>
        <a:bodyPr/>
        <a:lstStyle/>
        <a:p>
          <a:endParaRPr lang="ru-RU"/>
        </a:p>
      </dgm:t>
    </dgm:pt>
    <dgm:pt modelId="{B8B2AE4C-DF3F-4577-A315-9760E6DCAEEA}" type="sibTrans" cxnId="{F6717967-9D39-4451-BD32-A9E6AA8724E6}">
      <dgm:prSet/>
      <dgm:spPr/>
      <dgm:t>
        <a:bodyPr/>
        <a:lstStyle/>
        <a:p>
          <a:endParaRPr lang="ru-RU"/>
        </a:p>
      </dgm:t>
    </dgm:pt>
    <dgm:pt modelId="{6D89021C-4361-48A5-BEB0-26B4ACE0641A}">
      <dgm:prSet phldrT="[Текст]" custT="1"/>
      <dgm:spPr/>
      <dgm:t>
        <a:bodyPr/>
        <a:lstStyle/>
        <a:p>
          <a:r>
            <a:rPr lang="ru-RU" sz="2400" b="1" dirty="0" smtClean="0"/>
            <a:t>Получение информации</a:t>
          </a:r>
          <a:endParaRPr lang="ru-RU" sz="2400" b="1" dirty="0"/>
        </a:p>
      </dgm:t>
    </dgm:pt>
    <dgm:pt modelId="{9C44FDC6-BD51-4147-B976-3447855DD1C1}" type="parTrans" cxnId="{21B7EF13-62A3-4563-A560-99EF4B12DD00}">
      <dgm:prSet/>
      <dgm:spPr/>
      <dgm:t>
        <a:bodyPr/>
        <a:lstStyle/>
        <a:p>
          <a:endParaRPr lang="ru-RU"/>
        </a:p>
      </dgm:t>
    </dgm:pt>
    <dgm:pt modelId="{22F4C27F-4601-4257-A66E-11CA46BB1F6B}" type="sibTrans" cxnId="{21B7EF13-62A3-4563-A560-99EF4B12DD00}">
      <dgm:prSet/>
      <dgm:spPr/>
      <dgm:t>
        <a:bodyPr/>
        <a:lstStyle/>
        <a:p>
          <a:endParaRPr lang="ru-RU"/>
        </a:p>
      </dgm:t>
    </dgm:pt>
    <dgm:pt modelId="{86FFF4EF-FBA1-474A-918B-B7ED733D583D}" type="pres">
      <dgm:prSet presAssocID="{3E3A9057-FB95-4815-A6C7-87662D3F6F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12D26-397A-4576-9153-0867602C4726}" type="pres">
      <dgm:prSet presAssocID="{E488C95C-A6E0-4D77-8A89-8858B7896AFE}" presName="centerShape" presStyleLbl="node0" presStyleIdx="0" presStyleCnt="1" custScaleX="189801" custScaleY="129311"/>
      <dgm:spPr/>
      <dgm:t>
        <a:bodyPr/>
        <a:lstStyle/>
        <a:p>
          <a:endParaRPr lang="ru-RU"/>
        </a:p>
      </dgm:t>
    </dgm:pt>
    <dgm:pt modelId="{354D7EA4-6FD0-46AC-AA21-FC465187DB0C}" type="pres">
      <dgm:prSet presAssocID="{1279C5F5-E9DB-479A-8ADE-573F8FD5D83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576B43E-A40D-4646-B8E1-70F2E09DD309}" type="pres">
      <dgm:prSet presAssocID="{1279C5F5-E9DB-479A-8ADE-573F8FD5D83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7D36567-3A9A-436A-BFE5-60FFBDED2C78}" type="pres">
      <dgm:prSet presAssocID="{518460D8-02D6-4F3D-A023-A6A3D79A368F}" presName="node" presStyleLbl="node1" presStyleIdx="0" presStyleCnt="4" custScaleX="204143" custScaleY="105241" custRadScaleRad="147349" custRadScaleInc="12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BF862-2FFC-4397-9124-02ABF8EB68A2}" type="pres">
      <dgm:prSet presAssocID="{39BCD280-E753-494E-AE62-F83A5A9342C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4A1C0A6-12DD-489D-ABBB-A96B12692CF0}" type="pres">
      <dgm:prSet presAssocID="{39BCD280-E753-494E-AE62-F83A5A9342C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5B91010-527D-47F2-BD40-D72011878E15}" type="pres">
      <dgm:prSet presAssocID="{04F53AF4-F41D-457A-A79A-6F043400CBEE}" presName="node" presStyleLbl="node1" presStyleIdx="1" presStyleCnt="4" custScaleX="234171" custScaleY="106109" custRadScaleRad="150356" custRadScaleInc="7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84191-7072-434E-89AD-239B6313F2B7}" type="pres">
      <dgm:prSet presAssocID="{120EE032-48DE-4579-95FA-B7162D93559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4CEA455-8401-439B-905B-8C8BD84F7267}" type="pres">
      <dgm:prSet presAssocID="{120EE032-48DE-4579-95FA-B7162D93559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88461D2-713C-414A-97B9-2FC0C101A7BB}" type="pres">
      <dgm:prSet presAssocID="{657D5158-B021-4A8F-802C-F4DBA03A1B95}" presName="node" presStyleLbl="node1" presStyleIdx="2" presStyleCnt="4" custScaleX="229971" custScaleY="126984" custRadScaleRad="154315" custRadScaleInc="12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96F75-1BFE-4131-95CB-25858413DEE5}" type="pres">
      <dgm:prSet presAssocID="{9C44FDC6-BD51-4147-B976-3447855DD1C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8783C97-373A-491D-BDD2-14AE711436B8}" type="pres">
      <dgm:prSet presAssocID="{9C44FDC6-BD51-4147-B976-3447855DD1C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AA6A401-8D1C-42AE-9735-E8CB63B4FD24}" type="pres">
      <dgm:prSet presAssocID="{6D89021C-4361-48A5-BEB0-26B4ACE0641A}" presName="node" presStyleLbl="node1" presStyleIdx="3" presStyleCnt="4" custScaleX="228866" custScaleY="108283" custRadScaleRad="154531" custRadScaleInc="6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6048A-F6E0-4DC2-947B-3CEEFD49F553}" type="presOf" srcId="{6D89021C-4361-48A5-BEB0-26B4ACE0641A}" destId="{1AA6A401-8D1C-42AE-9735-E8CB63B4FD24}" srcOrd="0" destOrd="0" presId="urn:microsoft.com/office/officeart/2005/8/layout/radial5"/>
    <dgm:cxn modelId="{1A68B2C2-483F-4917-8DEC-2B33024DD1B4}" type="presOf" srcId="{1279C5F5-E9DB-479A-8ADE-573F8FD5D832}" destId="{354D7EA4-6FD0-46AC-AA21-FC465187DB0C}" srcOrd="0" destOrd="0" presId="urn:microsoft.com/office/officeart/2005/8/layout/radial5"/>
    <dgm:cxn modelId="{2FCF36DF-4C09-4F3C-A205-7D10AC2CD3F5}" type="presOf" srcId="{1279C5F5-E9DB-479A-8ADE-573F8FD5D832}" destId="{7576B43E-A40D-4646-B8E1-70F2E09DD309}" srcOrd="1" destOrd="0" presId="urn:microsoft.com/office/officeart/2005/8/layout/radial5"/>
    <dgm:cxn modelId="{21B7EF13-62A3-4563-A560-99EF4B12DD00}" srcId="{E488C95C-A6E0-4D77-8A89-8858B7896AFE}" destId="{6D89021C-4361-48A5-BEB0-26B4ACE0641A}" srcOrd="3" destOrd="0" parTransId="{9C44FDC6-BD51-4147-B976-3447855DD1C1}" sibTransId="{22F4C27F-4601-4257-A66E-11CA46BB1F6B}"/>
    <dgm:cxn modelId="{32398CA2-8AD7-483C-B23C-DBC071F50112}" type="presOf" srcId="{39BCD280-E753-494E-AE62-F83A5A9342C1}" destId="{1E7BF862-2FFC-4397-9124-02ABF8EB68A2}" srcOrd="0" destOrd="0" presId="urn:microsoft.com/office/officeart/2005/8/layout/radial5"/>
    <dgm:cxn modelId="{774FF3BC-1BFA-4136-972A-EF782AB8F1B4}" type="presOf" srcId="{04F53AF4-F41D-457A-A79A-6F043400CBEE}" destId="{B5B91010-527D-47F2-BD40-D72011878E15}" srcOrd="0" destOrd="0" presId="urn:microsoft.com/office/officeart/2005/8/layout/radial5"/>
    <dgm:cxn modelId="{DE95C600-7F6B-4844-85DF-B1D1E3DF7443}" type="presOf" srcId="{9C44FDC6-BD51-4147-B976-3447855DD1C1}" destId="{58783C97-373A-491D-BDD2-14AE711436B8}" srcOrd="1" destOrd="0" presId="urn:microsoft.com/office/officeart/2005/8/layout/radial5"/>
    <dgm:cxn modelId="{17208580-94BC-4AEE-AC32-A05E483D0DE5}" type="presOf" srcId="{9C44FDC6-BD51-4147-B976-3447855DD1C1}" destId="{15796F75-1BFE-4131-95CB-25858413DEE5}" srcOrd="0" destOrd="0" presId="urn:microsoft.com/office/officeart/2005/8/layout/radial5"/>
    <dgm:cxn modelId="{F6717967-9D39-4451-BD32-A9E6AA8724E6}" srcId="{E488C95C-A6E0-4D77-8A89-8858B7896AFE}" destId="{657D5158-B021-4A8F-802C-F4DBA03A1B95}" srcOrd="2" destOrd="0" parTransId="{120EE032-48DE-4579-95FA-B7162D93559F}" sibTransId="{B8B2AE4C-DF3F-4577-A315-9760E6DCAEEA}"/>
    <dgm:cxn modelId="{A94B3239-85D4-4113-9E9B-0E56C672F9C3}" type="presOf" srcId="{39BCD280-E753-494E-AE62-F83A5A9342C1}" destId="{74A1C0A6-12DD-489D-ABBB-A96B12692CF0}" srcOrd="1" destOrd="0" presId="urn:microsoft.com/office/officeart/2005/8/layout/radial5"/>
    <dgm:cxn modelId="{8F2324F3-CC86-4B60-B97D-C69288893998}" type="presOf" srcId="{120EE032-48DE-4579-95FA-B7162D93559F}" destId="{2FE84191-7072-434E-89AD-239B6313F2B7}" srcOrd="0" destOrd="0" presId="urn:microsoft.com/office/officeart/2005/8/layout/radial5"/>
    <dgm:cxn modelId="{A71690BD-AD8B-4933-88E0-1B641E5B4D58}" type="presOf" srcId="{120EE032-48DE-4579-95FA-B7162D93559F}" destId="{54CEA455-8401-439B-905B-8C8BD84F7267}" srcOrd="1" destOrd="0" presId="urn:microsoft.com/office/officeart/2005/8/layout/radial5"/>
    <dgm:cxn modelId="{31D0128E-E325-4F9A-889C-FA2E85B8484C}" type="presOf" srcId="{657D5158-B021-4A8F-802C-F4DBA03A1B95}" destId="{488461D2-713C-414A-97B9-2FC0C101A7BB}" srcOrd="0" destOrd="0" presId="urn:microsoft.com/office/officeart/2005/8/layout/radial5"/>
    <dgm:cxn modelId="{4BDA9FCF-1742-494E-B60A-B9ACF9F84966}" type="presOf" srcId="{518460D8-02D6-4F3D-A023-A6A3D79A368F}" destId="{47D36567-3A9A-436A-BFE5-60FFBDED2C78}" srcOrd="0" destOrd="0" presId="urn:microsoft.com/office/officeart/2005/8/layout/radial5"/>
    <dgm:cxn modelId="{7E86C6D8-5AED-435A-85BF-17636C811B8C}" srcId="{E488C95C-A6E0-4D77-8A89-8858B7896AFE}" destId="{04F53AF4-F41D-457A-A79A-6F043400CBEE}" srcOrd="1" destOrd="0" parTransId="{39BCD280-E753-494E-AE62-F83A5A9342C1}" sibTransId="{892D8582-2080-455E-A5CB-DA2D7142A616}"/>
    <dgm:cxn modelId="{64A933B1-256E-441D-AFA6-637D6320667C}" type="presOf" srcId="{3E3A9057-FB95-4815-A6C7-87662D3F6F8B}" destId="{86FFF4EF-FBA1-474A-918B-B7ED733D583D}" srcOrd="0" destOrd="0" presId="urn:microsoft.com/office/officeart/2005/8/layout/radial5"/>
    <dgm:cxn modelId="{FFCE4439-7DDC-40CA-B14D-0CB818D07896}" srcId="{E488C95C-A6E0-4D77-8A89-8858B7896AFE}" destId="{518460D8-02D6-4F3D-A023-A6A3D79A368F}" srcOrd="0" destOrd="0" parTransId="{1279C5F5-E9DB-479A-8ADE-573F8FD5D832}" sibTransId="{D473E915-DA69-4E6E-B266-024CF138D275}"/>
    <dgm:cxn modelId="{B94F5AB5-80F6-43A1-BF76-6A3BF1B724F5}" type="presOf" srcId="{E488C95C-A6E0-4D77-8A89-8858B7896AFE}" destId="{77E12D26-397A-4576-9153-0867602C4726}" srcOrd="0" destOrd="0" presId="urn:microsoft.com/office/officeart/2005/8/layout/radial5"/>
    <dgm:cxn modelId="{747FE490-27A3-4507-810F-E6D4C7C8BFEB}" srcId="{3E3A9057-FB95-4815-A6C7-87662D3F6F8B}" destId="{E488C95C-A6E0-4D77-8A89-8858B7896AFE}" srcOrd="0" destOrd="0" parTransId="{9B8D3159-EA06-42AC-A9AE-C81CB3139FFA}" sibTransId="{4269D9A6-FDEA-42D5-B19A-81AC4DEE72BB}"/>
    <dgm:cxn modelId="{9BC6CDEB-C285-4DB5-A262-D4D9B339F231}" type="presParOf" srcId="{86FFF4EF-FBA1-474A-918B-B7ED733D583D}" destId="{77E12D26-397A-4576-9153-0867602C4726}" srcOrd="0" destOrd="0" presId="urn:microsoft.com/office/officeart/2005/8/layout/radial5"/>
    <dgm:cxn modelId="{D7E9E059-D808-4059-BBBB-A08F100B6E82}" type="presParOf" srcId="{86FFF4EF-FBA1-474A-918B-B7ED733D583D}" destId="{354D7EA4-6FD0-46AC-AA21-FC465187DB0C}" srcOrd="1" destOrd="0" presId="urn:microsoft.com/office/officeart/2005/8/layout/radial5"/>
    <dgm:cxn modelId="{4707D37F-ABCA-4C82-A044-7D63D122F67C}" type="presParOf" srcId="{354D7EA4-6FD0-46AC-AA21-FC465187DB0C}" destId="{7576B43E-A40D-4646-B8E1-70F2E09DD309}" srcOrd="0" destOrd="0" presId="urn:microsoft.com/office/officeart/2005/8/layout/radial5"/>
    <dgm:cxn modelId="{4C81AAB0-3E49-4F70-B43E-AAE29BC3357D}" type="presParOf" srcId="{86FFF4EF-FBA1-474A-918B-B7ED733D583D}" destId="{47D36567-3A9A-436A-BFE5-60FFBDED2C78}" srcOrd="2" destOrd="0" presId="urn:microsoft.com/office/officeart/2005/8/layout/radial5"/>
    <dgm:cxn modelId="{1C7EA33A-B0E7-45A0-A8BD-34C28AD7188C}" type="presParOf" srcId="{86FFF4EF-FBA1-474A-918B-B7ED733D583D}" destId="{1E7BF862-2FFC-4397-9124-02ABF8EB68A2}" srcOrd="3" destOrd="0" presId="urn:microsoft.com/office/officeart/2005/8/layout/radial5"/>
    <dgm:cxn modelId="{9E1B8031-0981-49D9-BF92-28502859F1AA}" type="presParOf" srcId="{1E7BF862-2FFC-4397-9124-02ABF8EB68A2}" destId="{74A1C0A6-12DD-489D-ABBB-A96B12692CF0}" srcOrd="0" destOrd="0" presId="urn:microsoft.com/office/officeart/2005/8/layout/radial5"/>
    <dgm:cxn modelId="{1DD39B0C-1D50-42FF-B78F-CF5680A8805E}" type="presParOf" srcId="{86FFF4EF-FBA1-474A-918B-B7ED733D583D}" destId="{B5B91010-527D-47F2-BD40-D72011878E15}" srcOrd="4" destOrd="0" presId="urn:microsoft.com/office/officeart/2005/8/layout/radial5"/>
    <dgm:cxn modelId="{553D40A8-7D24-41E6-9AB8-8B9006B095B7}" type="presParOf" srcId="{86FFF4EF-FBA1-474A-918B-B7ED733D583D}" destId="{2FE84191-7072-434E-89AD-239B6313F2B7}" srcOrd="5" destOrd="0" presId="urn:microsoft.com/office/officeart/2005/8/layout/radial5"/>
    <dgm:cxn modelId="{460C5E24-273E-42E3-87C1-1E9ABDD967DF}" type="presParOf" srcId="{2FE84191-7072-434E-89AD-239B6313F2B7}" destId="{54CEA455-8401-439B-905B-8C8BD84F7267}" srcOrd="0" destOrd="0" presId="urn:microsoft.com/office/officeart/2005/8/layout/radial5"/>
    <dgm:cxn modelId="{35A42C11-8727-4B69-AF66-426A4C8BEA90}" type="presParOf" srcId="{86FFF4EF-FBA1-474A-918B-B7ED733D583D}" destId="{488461D2-713C-414A-97B9-2FC0C101A7BB}" srcOrd="6" destOrd="0" presId="urn:microsoft.com/office/officeart/2005/8/layout/radial5"/>
    <dgm:cxn modelId="{77F7F5DA-9942-4718-BD47-233B776E0C7B}" type="presParOf" srcId="{86FFF4EF-FBA1-474A-918B-B7ED733D583D}" destId="{15796F75-1BFE-4131-95CB-25858413DEE5}" srcOrd="7" destOrd="0" presId="urn:microsoft.com/office/officeart/2005/8/layout/radial5"/>
    <dgm:cxn modelId="{182F62EB-3BC1-4BED-B010-28D2C67AAB15}" type="presParOf" srcId="{15796F75-1BFE-4131-95CB-25858413DEE5}" destId="{58783C97-373A-491D-BDD2-14AE711436B8}" srcOrd="0" destOrd="0" presId="urn:microsoft.com/office/officeart/2005/8/layout/radial5"/>
    <dgm:cxn modelId="{25F4116F-5456-4E53-9663-0779B58E7E81}" type="presParOf" srcId="{86FFF4EF-FBA1-474A-918B-B7ED733D583D}" destId="{1AA6A401-8D1C-42AE-9735-E8CB63B4FD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B68CA-E032-41FC-8B35-2468AA318AAE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7C0B75A2-C605-4FB9-924F-28CEAD25A64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80% прочитанного забывается через 1 месяц</a:t>
          </a:r>
          <a:endParaRPr lang="ru-RU" b="1" dirty="0">
            <a:solidFill>
              <a:srgbClr val="7030A0"/>
            </a:solidFill>
          </a:endParaRPr>
        </a:p>
      </dgm:t>
    </dgm:pt>
    <dgm:pt modelId="{E0A7A10F-72CD-4262-8FFE-01481CC4BEC5}" type="parTrans" cxnId="{3C16B94B-CBE6-4D79-991B-FBFCD1AD985F}">
      <dgm:prSet/>
      <dgm:spPr/>
      <dgm:t>
        <a:bodyPr/>
        <a:lstStyle/>
        <a:p>
          <a:endParaRPr lang="ru-RU"/>
        </a:p>
      </dgm:t>
    </dgm:pt>
    <dgm:pt modelId="{9099B8B4-E204-4656-9695-EDF7FB1A2AD5}" type="sibTrans" cxnId="{3C16B94B-CBE6-4D79-991B-FBFCD1AD985F}">
      <dgm:prSet/>
      <dgm:spPr/>
      <dgm:t>
        <a:bodyPr/>
        <a:lstStyle/>
        <a:p>
          <a:endParaRPr lang="ru-RU"/>
        </a:p>
      </dgm:t>
    </dgm:pt>
    <dgm:pt modelId="{130214C1-CD9F-4D55-9400-6B85A6F08B3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6600CC"/>
              </a:solidFill>
            </a:rPr>
            <a:t>Читать надо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6600CC"/>
              </a:solidFill>
            </a:rPr>
            <a:t>1 час в день;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6600CC"/>
              </a:solidFill>
            </a:rPr>
            <a:t>30 стр. в сутки</a:t>
          </a:r>
          <a:endParaRPr lang="ru-RU" b="1" dirty="0">
            <a:solidFill>
              <a:srgbClr val="6600CC"/>
            </a:solidFill>
          </a:endParaRPr>
        </a:p>
      </dgm:t>
    </dgm:pt>
    <dgm:pt modelId="{0DD0F2BD-0DA7-4E64-81CE-5FE2B1F14EAF}" type="parTrans" cxnId="{83024401-5AAF-433A-8A7E-2A1C33AA5E11}">
      <dgm:prSet/>
      <dgm:spPr/>
      <dgm:t>
        <a:bodyPr/>
        <a:lstStyle/>
        <a:p>
          <a:endParaRPr lang="ru-RU"/>
        </a:p>
      </dgm:t>
    </dgm:pt>
    <dgm:pt modelId="{BF109B4A-0D04-4E15-96BB-21EA7A7271A9}" type="sibTrans" cxnId="{83024401-5AAF-433A-8A7E-2A1C33AA5E11}">
      <dgm:prSet/>
      <dgm:spPr/>
      <dgm:t>
        <a:bodyPr/>
        <a:lstStyle/>
        <a:p>
          <a:endParaRPr lang="ru-RU"/>
        </a:p>
      </dgm:t>
    </dgm:pt>
    <dgm:pt modelId="{9A561BBA-92C0-4880-8043-2A1775866A96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</a:rPr>
            <a:t>Пишите (блог) и говорите (клуб) о прочитанном; </a:t>
          </a:r>
          <a:endParaRPr lang="ru-RU" b="1" dirty="0">
            <a:solidFill>
              <a:srgbClr val="D60093"/>
            </a:solidFill>
          </a:endParaRPr>
        </a:p>
      </dgm:t>
    </dgm:pt>
    <dgm:pt modelId="{DCF32F0F-EF03-47D6-9179-5EC0A865789E}" type="parTrans" cxnId="{61A72CCC-57FA-42CC-9FC8-839919702743}">
      <dgm:prSet/>
      <dgm:spPr/>
      <dgm:t>
        <a:bodyPr/>
        <a:lstStyle/>
        <a:p>
          <a:endParaRPr lang="ru-RU"/>
        </a:p>
      </dgm:t>
    </dgm:pt>
    <dgm:pt modelId="{4E2E89CF-1444-4647-9814-954882C3112B}" type="sibTrans" cxnId="{61A72CCC-57FA-42CC-9FC8-839919702743}">
      <dgm:prSet/>
      <dgm:spPr/>
      <dgm:t>
        <a:bodyPr/>
        <a:lstStyle/>
        <a:p>
          <a:endParaRPr lang="ru-RU"/>
        </a:p>
      </dgm:t>
    </dgm:pt>
    <dgm:pt modelId="{C18F383B-260C-4F92-9F19-A657359E3A46}" type="pres">
      <dgm:prSet presAssocID="{C7AB68CA-E032-41FC-8B35-2468AA318AAE}" presName="CompostProcess" presStyleCnt="0">
        <dgm:presLayoutVars>
          <dgm:dir/>
          <dgm:resizeHandles val="exact"/>
        </dgm:presLayoutVars>
      </dgm:prSet>
      <dgm:spPr/>
    </dgm:pt>
    <dgm:pt modelId="{C2200D62-13B7-4483-B99D-1B212D5458D7}" type="pres">
      <dgm:prSet presAssocID="{C7AB68CA-E032-41FC-8B35-2468AA318AAE}" presName="arrow" presStyleLbl="bgShp" presStyleIdx="0" presStyleCnt="1"/>
      <dgm:spPr/>
    </dgm:pt>
    <dgm:pt modelId="{D8E1341B-FD26-48CD-941F-66BE6A3A5A20}" type="pres">
      <dgm:prSet presAssocID="{C7AB68CA-E032-41FC-8B35-2468AA318AAE}" presName="linearProcess" presStyleCnt="0"/>
      <dgm:spPr/>
    </dgm:pt>
    <dgm:pt modelId="{E4A2573E-634A-43CA-B90F-2A0A51FA7B0E}" type="pres">
      <dgm:prSet presAssocID="{7C0B75A2-C605-4FB9-924F-28CEAD25A6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834B-D7B2-42BE-AE0F-B955DFBB2521}" type="pres">
      <dgm:prSet presAssocID="{9099B8B4-E204-4656-9695-EDF7FB1A2AD5}" presName="sibTrans" presStyleCnt="0"/>
      <dgm:spPr/>
    </dgm:pt>
    <dgm:pt modelId="{8D32E482-C127-4632-A9C7-CBDB5114B78A}" type="pres">
      <dgm:prSet presAssocID="{130214C1-CD9F-4D55-9400-6B85A6F08B3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9B41A-D9D7-4947-AA50-F6860E16AB4D}" type="pres">
      <dgm:prSet presAssocID="{BF109B4A-0D04-4E15-96BB-21EA7A7271A9}" presName="sibTrans" presStyleCnt="0"/>
      <dgm:spPr/>
    </dgm:pt>
    <dgm:pt modelId="{E41F296B-5DE8-4641-85A9-5E294A01DF4A}" type="pres">
      <dgm:prSet presAssocID="{9A561BBA-92C0-4880-8043-2A1775866A9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6B94B-CBE6-4D79-991B-FBFCD1AD985F}" srcId="{C7AB68CA-E032-41FC-8B35-2468AA318AAE}" destId="{7C0B75A2-C605-4FB9-924F-28CEAD25A642}" srcOrd="0" destOrd="0" parTransId="{E0A7A10F-72CD-4262-8FFE-01481CC4BEC5}" sibTransId="{9099B8B4-E204-4656-9695-EDF7FB1A2AD5}"/>
    <dgm:cxn modelId="{531B7514-AE1F-46D4-B427-713ECDED77B8}" type="presOf" srcId="{9A561BBA-92C0-4880-8043-2A1775866A96}" destId="{E41F296B-5DE8-4641-85A9-5E294A01DF4A}" srcOrd="0" destOrd="0" presId="urn:microsoft.com/office/officeart/2005/8/layout/hProcess9"/>
    <dgm:cxn modelId="{B76F9CEF-1649-43F5-8292-1AE47848B701}" type="presOf" srcId="{7C0B75A2-C605-4FB9-924F-28CEAD25A642}" destId="{E4A2573E-634A-43CA-B90F-2A0A51FA7B0E}" srcOrd="0" destOrd="0" presId="urn:microsoft.com/office/officeart/2005/8/layout/hProcess9"/>
    <dgm:cxn modelId="{61A72CCC-57FA-42CC-9FC8-839919702743}" srcId="{C7AB68CA-E032-41FC-8B35-2468AA318AAE}" destId="{9A561BBA-92C0-4880-8043-2A1775866A96}" srcOrd="2" destOrd="0" parTransId="{DCF32F0F-EF03-47D6-9179-5EC0A865789E}" sibTransId="{4E2E89CF-1444-4647-9814-954882C3112B}"/>
    <dgm:cxn modelId="{83024401-5AAF-433A-8A7E-2A1C33AA5E11}" srcId="{C7AB68CA-E032-41FC-8B35-2468AA318AAE}" destId="{130214C1-CD9F-4D55-9400-6B85A6F08B31}" srcOrd="1" destOrd="0" parTransId="{0DD0F2BD-0DA7-4E64-81CE-5FE2B1F14EAF}" sibTransId="{BF109B4A-0D04-4E15-96BB-21EA7A7271A9}"/>
    <dgm:cxn modelId="{A9B43504-C5D9-413E-B22E-D9724BF1F372}" type="presOf" srcId="{C7AB68CA-E032-41FC-8B35-2468AA318AAE}" destId="{C18F383B-260C-4F92-9F19-A657359E3A46}" srcOrd="0" destOrd="0" presId="urn:microsoft.com/office/officeart/2005/8/layout/hProcess9"/>
    <dgm:cxn modelId="{343349DD-C808-49B1-84A6-5BB17A1DB098}" type="presOf" srcId="{130214C1-CD9F-4D55-9400-6B85A6F08B31}" destId="{8D32E482-C127-4632-A9C7-CBDB5114B78A}" srcOrd="0" destOrd="0" presId="urn:microsoft.com/office/officeart/2005/8/layout/hProcess9"/>
    <dgm:cxn modelId="{C8030B7E-A699-4104-9E2B-7B6E084082A2}" type="presParOf" srcId="{C18F383B-260C-4F92-9F19-A657359E3A46}" destId="{C2200D62-13B7-4483-B99D-1B212D5458D7}" srcOrd="0" destOrd="0" presId="urn:microsoft.com/office/officeart/2005/8/layout/hProcess9"/>
    <dgm:cxn modelId="{97231178-93B8-4145-B570-4789C73763E1}" type="presParOf" srcId="{C18F383B-260C-4F92-9F19-A657359E3A46}" destId="{D8E1341B-FD26-48CD-941F-66BE6A3A5A20}" srcOrd="1" destOrd="0" presId="urn:microsoft.com/office/officeart/2005/8/layout/hProcess9"/>
    <dgm:cxn modelId="{420D7902-0C79-4DBF-AB8E-9D35B6D5E8F7}" type="presParOf" srcId="{D8E1341B-FD26-48CD-941F-66BE6A3A5A20}" destId="{E4A2573E-634A-43CA-B90F-2A0A51FA7B0E}" srcOrd="0" destOrd="0" presId="urn:microsoft.com/office/officeart/2005/8/layout/hProcess9"/>
    <dgm:cxn modelId="{BC3DEA90-2362-40E2-9071-D99B45900892}" type="presParOf" srcId="{D8E1341B-FD26-48CD-941F-66BE6A3A5A20}" destId="{9C91834B-D7B2-42BE-AE0F-B955DFBB2521}" srcOrd="1" destOrd="0" presId="urn:microsoft.com/office/officeart/2005/8/layout/hProcess9"/>
    <dgm:cxn modelId="{8246A3B6-7D3E-4A40-AC9E-A03A352EA734}" type="presParOf" srcId="{D8E1341B-FD26-48CD-941F-66BE6A3A5A20}" destId="{8D32E482-C127-4632-A9C7-CBDB5114B78A}" srcOrd="2" destOrd="0" presId="urn:microsoft.com/office/officeart/2005/8/layout/hProcess9"/>
    <dgm:cxn modelId="{6F106FF4-ABEE-4754-8D41-E859B62D0368}" type="presParOf" srcId="{D8E1341B-FD26-48CD-941F-66BE6A3A5A20}" destId="{3B99B41A-D9D7-4947-AA50-F6860E16AB4D}" srcOrd="3" destOrd="0" presId="urn:microsoft.com/office/officeart/2005/8/layout/hProcess9"/>
    <dgm:cxn modelId="{95A52681-0357-45D6-B21E-FFCDF4BA392F}" type="presParOf" srcId="{D8E1341B-FD26-48CD-941F-66BE6A3A5A20}" destId="{E41F296B-5DE8-4641-85A9-5E294A01DF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E95F-3C71-4B41-AF98-037409420E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313C-F164-4197-AF30-5804967D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202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2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2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92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9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41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9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100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5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5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6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9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7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42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7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42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9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4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4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1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78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1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97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39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5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4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40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86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51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05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3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30" y="477742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5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81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47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26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3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29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9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23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6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6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2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3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86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05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6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8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3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8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347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39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8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6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244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3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5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25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29" y="62744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4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4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2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28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28" y="4777416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47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77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4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96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8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8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6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48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90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41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23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06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8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25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28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92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4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09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8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8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6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5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80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8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6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374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4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0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80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6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4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927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8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62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24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88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01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27" y="627442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42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2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2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25" y="477741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4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71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24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72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67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8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6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3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498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1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2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078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33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01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7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2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70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011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32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7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166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2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5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18"/>
            <a:ext cx="584825" cy="365125"/>
          </a:xfrm>
        </p:spPr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26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24" y="62743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3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9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4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5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0" y="30831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2" y="36028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20" y="44015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4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42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21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30" y="613584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1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28" y="6135845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9840-2565-43D2-930E-BE93AE090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25" y="613583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4675AC-1985-41B4-B145-68A43D7D3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/>
              <a:t>Региональный семинар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03920" cy="5004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/>
              <a:t>Государственное бюджетное образовательное учреждение высшего образования Московской области "Академия социального управления"</a:t>
            </a: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Муниципальное бюджетное общеобразовательное учреждение</a:t>
            </a:r>
          </a:p>
          <a:p>
            <a:pPr marL="0" indent="0" algn="ctr">
              <a:buNone/>
            </a:pPr>
            <a:r>
              <a:rPr lang="ru-RU" sz="1600" dirty="0"/>
              <a:t>Городского округа Балашиха</a:t>
            </a:r>
          </a:p>
          <a:p>
            <a:pPr marL="0" indent="0" algn="ctr">
              <a:buNone/>
            </a:pPr>
            <a:r>
              <a:rPr lang="ru-RU" sz="1600" dirty="0"/>
              <a:t> «Гимназия № 9 имени дважды Героя Советского Союза</a:t>
            </a:r>
          </a:p>
          <a:p>
            <a:pPr marL="0" indent="0" algn="ctr">
              <a:buNone/>
            </a:pPr>
            <a:r>
              <a:rPr lang="ru-RU" sz="1600" dirty="0"/>
              <a:t>Адмирала флота Советского Союза С.Г. Горшкова»</a:t>
            </a:r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«Стратегии </a:t>
            </a:r>
            <a:r>
              <a:rPr lang="ru-RU" sz="2400" b="1" i="1" dirty="0"/>
              <a:t>и приёмы воспитания читателя в условиях реализации концепции </a:t>
            </a:r>
            <a:endParaRPr lang="ru-RU" sz="2400" b="1" i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филологического образования</a:t>
            </a:r>
            <a:r>
              <a:rPr lang="ru-RU" sz="3600" b="1" i="1" dirty="0" smtClean="0"/>
              <a:t>»</a:t>
            </a:r>
            <a:endParaRPr lang="ru-RU" sz="3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18 </a:t>
            </a:r>
            <a:r>
              <a:rPr lang="ru-RU" dirty="0"/>
              <a:t>октября       14.00 - 17.00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1844824"/>
            <a:ext cx="74168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825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Затруднение или проблема?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02891"/>
            <a:ext cx="8229600" cy="5123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«… мы </a:t>
            </a:r>
            <a:r>
              <a:rPr lang="ru-RU" b="1" dirty="0">
                <a:solidFill>
                  <a:schemeClr val="tx1"/>
                </a:solidFill>
              </a:rPr>
              <a:t>стремимся к некоему идеальному уровню </a:t>
            </a:r>
            <a:r>
              <a:rPr lang="ru-RU" b="1" i="1" dirty="0">
                <a:solidFill>
                  <a:schemeClr val="tx1"/>
                </a:solidFill>
              </a:rPr>
              <a:t>дискомфорта</a:t>
            </a:r>
            <a:r>
              <a:rPr lang="ru-RU" b="1" dirty="0">
                <a:solidFill>
                  <a:schemeClr val="tx1"/>
                </a:solidFill>
              </a:rPr>
              <a:t>, в котором мы могли бы быть максимально </a:t>
            </a:r>
            <a:r>
              <a:rPr lang="ru-RU" b="1" dirty="0" smtClean="0">
                <a:solidFill>
                  <a:schemeClr val="tx1"/>
                </a:solidFill>
              </a:rPr>
              <a:t>продуктивны»</a:t>
            </a: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schemeClr val="tx1"/>
                </a:solidFill>
              </a:rPr>
              <a:t>Дэниел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Пинк</a:t>
            </a:r>
            <a:r>
              <a:rPr lang="ru-RU" sz="1600" b="1" dirty="0">
                <a:solidFill>
                  <a:schemeClr val="tx1"/>
                </a:solidFill>
              </a:rPr>
              <a:t> «Драйв: что на самом деле нас мотивирует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7757180"/>
              </p:ext>
            </p:extLst>
          </p:nvPr>
        </p:nvGraphicFramePr>
        <p:xfrm>
          <a:off x="636984" y="2204864"/>
          <a:ext cx="7280030" cy="453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846" y="4293096"/>
            <a:ext cx="2064544" cy="22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825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Затруднение или проблема?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02891"/>
            <a:ext cx="8229600" cy="5123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«… мы </a:t>
            </a:r>
            <a:r>
              <a:rPr lang="ru-RU" b="1" dirty="0">
                <a:solidFill>
                  <a:schemeClr val="tx1"/>
                </a:solidFill>
              </a:rPr>
              <a:t>стремимся к некоему идеальному уровню </a:t>
            </a:r>
            <a:r>
              <a:rPr lang="ru-RU" b="1" i="1" dirty="0">
                <a:solidFill>
                  <a:schemeClr val="tx1"/>
                </a:solidFill>
              </a:rPr>
              <a:t>дискомфорта</a:t>
            </a:r>
            <a:r>
              <a:rPr lang="ru-RU" b="1" dirty="0">
                <a:solidFill>
                  <a:schemeClr val="tx1"/>
                </a:solidFill>
              </a:rPr>
              <a:t>, в котором мы могли бы быть максимально </a:t>
            </a:r>
            <a:r>
              <a:rPr lang="ru-RU" b="1" dirty="0" smtClean="0">
                <a:solidFill>
                  <a:schemeClr val="tx1"/>
                </a:solidFill>
              </a:rPr>
              <a:t>продуктивны»</a:t>
            </a: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schemeClr val="tx1"/>
                </a:solidFill>
              </a:rPr>
              <a:t>Дэниел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Пинк</a:t>
            </a:r>
            <a:r>
              <a:rPr lang="ru-RU" sz="1600" b="1" dirty="0">
                <a:solidFill>
                  <a:schemeClr val="tx1"/>
                </a:solidFill>
              </a:rPr>
              <a:t> «Драйв: что на самом деле нас мотивирует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212976"/>
            <a:ext cx="2430132" cy="237103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5167356"/>
              </p:ext>
            </p:extLst>
          </p:nvPr>
        </p:nvGraphicFramePr>
        <p:xfrm>
          <a:off x="971600" y="2484603"/>
          <a:ext cx="6019800" cy="383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32104" y="6126204"/>
            <a:ext cx="3130061" cy="644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ПРОБЛЕМА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Что делать в условиях реализации Концепции?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4076838"/>
            <a:ext cx="4347964" cy="260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7" y="1844825"/>
            <a:ext cx="3019095" cy="43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374599" y="4221088"/>
            <a:ext cx="909389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10800000" flipH="1" flipV="1">
            <a:off x="3275875" y="1268799"/>
            <a:ext cx="5356075" cy="276776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tx1"/>
                </a:solidFill>
              </a:rPr>
              <a:t>Можно:</a:t>
            </a:r>
          </a:p>
          <a:p>
            <a:pPr marL="457200" indent="-457200" algn="ctr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Пройти многочисленные курсы повышения квалификации;</a:t>
            </a:r>
          </a:p>
          <a:p>
            <a:pPr marL="457200" indent="-457200" algn="ctr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Посетить множество мероприятий, проводимых в рамках введения Концепции;</a:t>
            </a:r>
          </a:p>
          <a:p>
            <a:pPr marL="457200" indent="-457200" algn="ctr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Организовать инновационную площадку по теме.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Каким будет результат?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197375"/>
            <a:ext cx="813690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Список </a:t>
            </a:r>
            <a:r>
              <a:rPr lang="ru-RU" b="1" dirty="0" smtClean="0">
                <a:solidFill>
                  <a:prstClr val="black"/>
                </a:solidFill>
              </a:rPr>
              <a:t>выявленных проблем </a:t>
            </a:r>
            <a:r>
              <a:rPr lang="ru-RU" b="1" dirty="0">
                <a:solidFill>
                  <a:prstClr val="black"/>
                </a:solidFill>
              </a:rPr>
              <a:t>и затруднений педагогов в ходе </a:t>
            </a:r>
            <a:r>
              <a:rPr lang="ru-RU" b="1" dirty="0" smtClean="0">
                <a:solidFill>
                  <a:prstClr val="black"/>
                </a:solidFill>
              </a:rPr>
              <a:t>   </a:t>
            </a:r>
          </a:p>
          <a:p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реализации </a:t>
            </a:r>
            <a:r>
              <a:rPr lang="ru-RU" b="1" dirty="0">
                <a:solidFill>
                  <a:prstClr val="black"/>
                </a:solidFill>
              </a:rPr>
              <a:t>концепции преподавания русского языка и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литературы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1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b="1" dirty="0">
                <a:solidFill>
                  <a:srgbClr val="FF0000"/>
                </a:solidFill>
              </a:rPr>
              <a:t>Сниженная  мотивация у учащихся к чтению художественных произведений</a:t>
            </a:r>
            <a:r>
              <a:rPr lang="ru-RU" sz="2000" dirty="0">
                <a:solidFill>
                  <a:prstClr val="black"/>
                </a:solidFill>
              </a:rPr>
              <a:t>. (МОТИВАЦИЯ)</a:t>
            </a:r>
          </a:p>
          <a:p>
            <a:r>
              <a:rPr lang="ru-RU" sz="2000" dirty="0">
                <a:solidFill>
                  <a:prstClr val="black"/>
                </a:solidFill>
              </a:rPr>
              <a:t>2. </a:t>
            </a:r>
            <a:r>
              <a:rPr lang="ru-RU" sz="2000" b="1" dirty="0">
                <a:solidFill>
                  <a:srgbClr val="FF0000"/>
                </a:solidFill>
              </a:rPr>
              <a:t>Наличие детей-</a:t>
            </a:r>
            <a:r>
              <a:rPr lang="ru-RU" sz="2000" b="1" dirty="0" err="1">
                <a:solidFill>
                  <a:srgbClr val="FF0000"/>
                </a:solidFill>
              </a:rPr>
              <a:t>билингвов</a:t>
            </a:r>
            <a:r>
              <a:rPr lang="ru-RU" sz="2000" b="1" dirty="0">
                <a:solidFill>
                  <a:srgbClr val="FF0000"/>
                </a:solidFill>
              </a:rPr>
              <a:t> с разным уровнем владения русским языком.</a:t>
            </a:r>
            <a:r>
              <a:rPr lang="ru-RU" sz="2000" dirty="0">
                <a:solidFill>
                  <a:prstClr val="black"/>
                </a:solidFill>
              </a:rPr>
              <a:t> (БИЛИНГВЫ)</a:t>
            </a:r>
          </a:p>
          <a:p>
            <a:r>
              <a:rPr lang="ru-RU" sz="2000" dirty="0">
                <a:solidFill>
                  <a:prstClr val="black"/>
                </a:solidFill>
              </a:rPr>
              <a:t>3. </a:t>
            </a:r>
            <a:r>
              <a:rPr lang="ru-RU" sz="2000" b="1" dirty="0" err="1">
                <a:solidFill>
                  <a:srgbClr val="FF0000"/>
                </a:solidFill>
              </a:rPr>
              <a:t>Несформированность</a:t>
            </a:r>
            <a:r>
              <a:rPr lang="ru-RU" sz="2000" b="1" dirty="0">
                <a:solidFill>
                  <a:srgbClr val="FF0000"/>
                </a:solidFill>
              </a:rPr>
              <a:t> у учащихся навыков смыслового чтения.</a:t>
            </a:r>
            <a:r>
              <a:rPr lang="ru-RU" sz="2000" dirty="0">
                <a:solidFill>
                  <a:prstClr val="black"/>
                </a:solidFill>
              </a:rPr>
              <a:t> (СМЫСЛОВОЕ ЧТЕНИЕ)</a:t>
            </a:r>
          </a:p>
          <a:p>
            <a:r>
              <a:rPr lang="ru-RU" sz="2000" dirty="0">
                <a:solidFill>
                  <a:prstClr val="black"/>
                </a:solidFill>
              </a:rPr>
              <a:t>4. </a:t>
            </a:r>
            <a:r>
              <a:rPr lang="ru-RU" sz="2000" dirty="0" smtClean="0">
                <a:solidFill>
                  <a:prstClr val="black"/>
                </a:solidFill>
              </a:rPr>
              <a:t>8</a:t>
            </a:r>
            <a:r>
              <a:rPr lang="ru-RU" sz="2000" dirty="0">
                <a:solidFill>
                  <a:prstClr val="black"/>
                </a:solidFill>
              </a:rPr>
              <a:t>. Владение специальными технологиями, позволяющими реализовать концепцию. (ТЕХНОЛОГИИ)</a:t>
            </a:r>
          </a:p>
          <a:p>
            <a:r>
              <a:rPr lang="ru-RU" sz="2000" dirty="0">
                <a:solidFill>
                  <a:prstClr val="black"/>
                </a:solidFill>
              </a:rPr>
              <a:t>9. Консервативное представление о приёмах преподавания русского языка и литературы. (КОНСЕРВАТИВНОСТЬ)</a:t>
            </a:r>
          </a:p>
          <a:p>
            <a:r>
              <a:rPr lang="ru-RU" sz="2000" dirty="0">
                <a:solidFill>
                  <a:prstClr val="black"/>
                </a:solidFill>
              </a:rPr>
              <a:t>10. Преобладание формализма  в образовании. (ФОРМАЛИЗМ)</a:t>
            </a:r>
          </a:p>
          <a:p>
            <a:r>
              <a:rPr lang="ru-RU" sz="2000" dirty="0">
                <a:solidFill>
                  <a:prstClr val="black"/>
                </a:solidFill>
              </a:rPr>
              <a:t>11. Нежелание выходить из зоны комфорта.  (ЗОНА КОМФОРТА)</a:t>
            </a:r>
          </a:p>
          <a:p>
            <a:r>
              <a:rPr lang="ru-RU" sz="2000" dirty="0">
                <a:solidFill>
                  <a:prstClr val="black"/>
                </a:solidFill>
              </a:rPr>
              <a:t>12. Отсутствие целеполагания в деятельности. (ЦЕЛЕПОЛАГАНИЕ</a:t>
            </a:r>
            <a:r>
              <a:rPr lang="ru-RU" sz="2000" dirty="0" smtClean="0">
                <a:solidFill>
                  <a:prstClr val="black"/>
                </a:solidFill>
              </a:rPr>
              <a:t>)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87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Почему мы выбрали смысловое чтение?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5259"/>
              </p:ext>
            </p:extLst>
          </p:nvPr>
        </p:nvGraphicFramePr>
        <p:xfrm>
          <a:off x="323528" y="1196752"/>
          <a:ext cx="82296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81853"/>
            <a:ext cx="1556383" cy="19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4188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www.encaps.nl/website/wp-content/uploads/2012/09/iStock_000019360249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05" y="710901"/>
            <a:ext cx="3126995" cy="18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8218" y="386290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Книги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085117" y="386290"/>
            <a:ext cx="3024336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Художественные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303" y="2069194"/>
            <a:ext cx="2448342" cy="165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вы читаете?</a:t>
            </a:r>
            <a:endParaRPr lang="ru-RU" sz="24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246817" y="843490"/>
            <a:ext cx="3024336" cy="48463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Научные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074872" y="1387164"/>
            <a:ext cx="3024336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Специальные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5436" y="2100037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Журналы, газеты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2229" y="3018656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Посты в </a:t>
            </a:r>
            <a:r>
              <a:rPr lang="ru-RU" b="1" dirty="0" err="1" smtClean="0">
                <a:solidFill>
                  <a:schemeClr val="tx1"/>
                </a:solidFill>
              </a:rPr>
              <a:t>соцсетях</a:t>
            </a:r>
            <a:r>
              <a:rPr lang="ru-RU" b="1" dirty="0" smtClean="0">
                <a:solidFill>
                  <a:schemeClr val="tx1"/>
                </a:solidFill>
              </a:rPr>
              <a:t>, блоги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1015" y="4149080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подкасты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8288" y="4753710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Инфографика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70061" y="5157192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Лонгриды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63072" y="5210910"/>
            <a:ext cx="22105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</a:rPr>
              <a:t>айджесты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09659" y="628606"/>
            <a:ext cx="275458" cy="214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616571">
            <a:off x="947058" y="1521514"/>
            <a:ext cx="764857" cy="299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798761" y="949461"/>
            <a:ext cx="448055" cy="195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798761" y="1273697"/>
            <a:ext cx="286356" cy="214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288309" y="2604375"/>
            <a:ext cx="521349" cy="292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67657">
            <a:off x="1506776" y="4324312"/>
            <a:ext cx="2783047" cy="203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88309" y="3217631"/>
            <a:ext cx="2389978" cy="25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08812">
            <a:off x="2060586" y="3910385"/>
            <a:ext cx="4251986" cy="18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489368" flipV="1">
            <a:off x="1747078" y="4417476"/>
            <a:ext cx="4972359" cy="21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4969115">
            <a:off x="728563" y="4118692"/>
            <a:ext cx="1039595" cy="272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Смысловое чтение как основа концепции филологического образования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617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3402"/>
            <a:ext cx="3053921" cy="22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Согласно данным Всероссийского центра изучения общественного мнения (ВЦИОМ), 34% взрослых россиян уже не читает. Идет процесс падения уровня читательской культуры во многих социальных группах детей и </a:t>
            </a:r>
            <a:r>
              <a:rPr lang="ru-RU" sz="2000" dirty="0" smtClean="0"/>
              <a:t>подростков.</a:t>
            </a:r>
          </a:p>
          <a:p>
            <a:r>
              <a:rPr lang="ru-RU" sz="2000" b="1" dirty="0"/>
              <a:t>Цель смыслового чтения </a:t>
            </a:r>
            <a:r>
              <a:rPr lang="ru-RU" sz="2000" dirty="0"/>
              <a:t>- максимально точно и полно понять содержание текста, уловить все детали и практически осмыслить извлеченную информацию. По словам В. А. Сухомлинского, «кто не умеет читать – тот не умеет мыслить</a:t>
            </a:r>
            <a:r>
              <a:rPr lang="ru-RU" sz="2000" dirty="0" smtClean="0"/>
              <a:t>».</a:t>
            </a:r>
          </a:p>
          <a:p>
            <a:r>
              <a:rPr lang="ru-RU" sz="2000" b="1" dirty="0" smtClean="0"/>
              <a:t>Смысловое чтение  основано на технологии развития критического мышления через чтение и письмо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37" y="1085879"/>
            <a:ext cx="33337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71" y="44483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4966" y="1844824"/>
            <a:ext cx="3991530" cy="475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Организация постоянно действующего семинара по теме «Смысловое чтение»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(в сотрудничестве с РАО)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69" y="876884"/>
            <a:ext cx="4678914" cy="2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 rot="1438643">
            <a:off x="2541201" y="3478007"/>
            <a:ext cx="2592288" cy="105841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Другой взгляд на чтение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53606">
            <a:off x="528021" y="4205820"/>
            <a:ext cx="3443925" cy="162331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Освоение современных технологий и приёмов на рабочем месте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414727">
            <a:off x="2657929" y="5471701"/>
            <a:ext cx="3070445" cy="116399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Создаётся востребованная методическая продукция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8353445">
            <a:off x="6064724" y="589908"/>
            <a:ext cx="484632" cy="1687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  <p:bldP spid="6" grpId="0" animBg="1"/>
      <p:bldP spid="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Результаты целенаправленной работы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268760"/>
            <a:ext cx="8568952" cy="5305776"/>
          </a:xfrm>
        </p:spPr>
        <p:txBody>
          <a:bodyPr>
            <a:normAutofit/>
          </a:bodyPr>
          <a:lstStyle/>
          <a:p>
            <a:r>
              <a:rPr lang="ru-RU" dirty="0" smtClean="0"/>
              <a:t>1. Внеурочная деятельность в 5-7 классах и работа научного общества в 8-11 классах связаны с созданием </a:t>
            </a:r>
            <a:r>
              <a:rPr lang="ru-RU" dirty="0" err="1" smtClean="0"/>
              <a:t>медиапроектов</a:t>
            </a:r>
            <a:r>
              <a:rPr lang="ru-RU" dirty="0" smtClean="0"/>
              <a:t> по прочитанным книгам.</a:t>
            </a:r>
          </a:p>
          <a:p>
            <a:r>
              <a:rPr lang="ru-RU" dirty="0" smtClean="0"/>
              <a:t>2. Повышение интереса к чтению отмечают в анкетах 45% учащихся 9-11 классов.</a:t>
            </a:r>
          </a:p>
          <a:p>
            <a:r>
              <a:rPr lang="ru-RU" dirty="0" smtClean="0"/>
              <a:t>3. Совершенствование профессиональных компетентностей в организации работы с текстами отмечают все педагоги (разных специальностей), посещавшие занятия постоянно действующего семинара.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Ещё немного о чтении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200774"/>
              </p:ext>
            </p:extLst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4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200" dirty="0" smtClean="0"/>
              <a:t>Определение </a:t>
            </a:r>
            <a:r>
              <a:rPr lang="ru-RU" sz="3200" dirty="0"/>
              <a:t>эффективных стратегий и приёмов воспитания читателя.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Задачи:</a:t>
            </a:r>
          </a:p>
          <a:p>
            <a:pPr lvl="0"/>
            <a:r>
              <a:rPr lang="ru-RU" sz="3200" dirty="0"/>
              <a:t>Презентация опыта работы в условиях концепции.</a:t>
            </a:r>
          </a:p>
          <a:p>
            <a:pPr lvl="0"/>
            <a:r>
              <a:rPr lang="ru-RU" sz="3200" dirty="0"/>
              <a:t>Создание условия для самоопределения учителей по отношению к имеющимся технологиям, стратегиям и приёмам.</a:t>
            </a:r>
          </a:p>
          <a:p>
            <a:pPr lvl="0"/>
            <a:r>
              <a:rPr lang="ru-RU" sz="3200" dirty="0"/>
              <a:t>Выбор наиболее эффективных технологий, стратегий и приёмов.</a:t>
            </a:r>
          </a:p>
        </p:txBody>
      </p:sp>
    </p:spTree>
    <p:extLst>
      <p:ext uri="{BB962C8B-B14F-4D97-AF65-F5344CB8AC3E}">
        <p14:creationId xmlns:p14="http://schemas.microsoft.com/office/powerpoint/2010/main" val="8940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Класс\Desktop\Бланк сертификата участника_20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5809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/>
          </p:cNvSpPr>
          <p:nvPr/>
        </p:nvSpPr>
        <p:spPr>
          <a:xfrm>
            <a:off x="1691680" y="2334787"/>
            <a:ext cx="7162165" cy="21780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Удостоверяет, что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latin typeface="Bookman Old Style"/>
                <a:ea typeface="Calibri"/>
                <a:cs typeface="Times New Roman"/>
              </a:rPr>
              <a:t>Марцинкевич </a:t>
            </a:r>
            <a:r>
              <a:rPr lang="ru-RU" sz="1400" b="1" i="1" smtClean="0">
                <a:latin typeface="Bookman Old Style"/>
                <a:ea typeface="Calibri"/>
                <a:cs typeface="Times New Roman"/>
              </a:rPr>
              <a:t>Вероника Андреевна</a:t>
            </a:r>
            <a:r>
              <a:rPr lang="ru-RU" sz="1400" b="1" i="1" smtClean="0">
                <a:effectLst/>
                <a:latin typeface="Bookman Old Style"/>
                <a:ea typeface="Calibri"/>
                <a:cs typeface="Times New Roman"/>
              </a:rPr>
              <a:t>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effectLst/>
                <a:latin typeface="Bookman Old Style"/>
                <a:ea typeface="Calibri"/>
                <a:cs typeface="Times New Roman"/>
              </a:rPr>
              <a:t>Ученица 9 класса  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МБОУ «Гимназия № 9» г. Балашиха,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является </a:t>
            </a:r>
            <a:r>
              <a:rPr lang="ru-RU" sz="1200" b="1" dirty="0" smtClean="0">
                <a:latin typeface="Bookman Old Style"/>
                <a:ea typeface="Calibri"/>
                <a:cs typeface="Times New Roman"/>
              </a:rPr>
              <a:t>лауреатом</a:t>
            </a:r>
            <a:r>
              <a:rPr lang="ru-RU" sz="1200" dirty="0" smtClean="0">
                <a:latin typeface="Bookman Old Style"/>
                <a:ea typeface="Calibri"/>
                <a:cs typeface="Times New Roman"/>
              </a:rPr>
              <a:t> конкурса </a:t>
            </a:r>
            <a:r>
              <a:rPr lang="ru-RU" sz="1200" dirty="0" smtClean="0">
                <a:effectLst/>
                <a:latin typeface="Bookman Old Style"/>
                <a:ea typeface="Calibri"/>
                <a:cs typeface="Times New Roman"/>
              </a:rPr>
              <a:t> </a:t>
            </a:r>
            <a:r>
              <a:rPr lang="ru-RU" sz="1200" dirty="0" err="1" smtClean="0">
                <a:effectLst/>
                <a:latin typeface="Bookman Old Style"/>
                <a:ea typeface="Calibri"/>
                <a:cs typeface="Times New Roman"/>
              </a:rPr>
              <a:t>медиапроектов-буктрейлеров</a:t>
            </a:r>
            <a:r>
              <a:rPr lang="ru-RU" sz="1200" dirty="0" smtClean="0">
                <a:effectLst/>
                <a:latin typeface="Bookman Old Style"/>
                <a:ea typeface="Calibri"/>
                <a:cs typeface="Times New Roman"/>
              </a:rPr>
              <a:t>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в номинации «Книги к уроку», 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возрастная категория </a:t>
            </a: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«Знаю, что читать!»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на II Всероссийском конкурсе </a:t>
            </a:r>
            <a:r>
              <a:rPr lang="ru-RU" sz="1200" dirty="0" err="1">
                <a:effectLst/>
                <a:latin typeface="Bookman Old Style"/>
                <a:ea typeface="Calibri"/>
                <a:cs typeface="Times New Roman"/>
              </a:rPr>
              <a:t>медиапроектов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«Страна </a:t>
            </a:r>
            <a:r>
              <a:rPr lang="ru-RU" sz="1200" dirty="0" err="1">
                <a:effectLst/>
                <a:latin typeface="Bookman Old Style"/>
                <a:ea typeface="Calibri"/>
                <a:cs typeface="Times New Roman"/>
              </a:rPr>
              <a:t>Читалия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– 2018»,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проходившем в 2017 – 2018 учебном году.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 descr="C:\Users\Класс\Desktop\Бланк сертификата участника_20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0"/>
            <a:ext cx="8964487" cy="60251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/>
          <p:cNvSpPr txBox="1">
            <a:spLocks/>
          </p:cNvSpPr>
          <p:nvPr/>
        </p:nvSpPr>
        <p:spPr>
          <a:xfrm>
            <a:off x="1951813" y="2204864"/>
            <a:ext cx="7162165" cy="21780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Удостоверяет, что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effectLst/>
                <a:latin typeface="Bookman Old Style"/>
                <a:ea typeface="Calibri"/>
                <a:cs typeface="Times New Roman"/>
              </a:rPr>
              <a:t>Сидорова Ирина Валерьевна,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Учитель русского языка и литературы МБОУ «Гимназия № 9» г. Балашиха,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является руководителем </a:t>
            </a:r>
            <a:r>
              <a:rPr lang="ru-RU" sz="1200" dirty="0" err="1">
                <a:effectLst/>
                <a:latin typeface="Bookman Old Style"/>
                <a:ea typeface="Calibri"/>
                <a:cs typeface="Times New Roman"/>
              </a:rPr>
              <a:t>медиапроекта-буктрейлера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в номинации «Книги к уроку», 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возрастная категория </a:t>
            </a:r>
            <a:r>
              <a:rPr lang="ru-RU" sz="1200" b="1" dirty="0">
                <a:effectLst/>
                <a:latin typeface="Bookman Old Style"/>
                <a:ea typeface="Calibri"/>
                <a:cs typeface="Times New Roman"/>
              </a:rPr>
              <a:t>«Знаю, что читать!»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на II Всероссийском конкурсе </a:t>
            </a:r>
            <a:r>
              <a:rPr lang="ru-RU" sz="1200" dirty="0" err="1">
                <a:effectLst/>
                <a:latin typeface="Bookman Old Style"/>
                <a:ea typeface="Calibri"/>
                <a:cs typeface="Times New Roman"/>
              </a:rPr>
              <a:t>медиапроектов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«Страна </a:t>
            </a:r>
            <a:r>
              <a:rPr lang="ru-RU" sz="1200" dirty="0" err="1">
                <a:effectLst/>
                <a:latin typeface="Bookman Old Style"/>
                <a:ea typeface="Calibri"/>
                <a:cs typeface="Times New Roman"/>
              </a:rPr>
              <a:t>Читалия</a:t>
            </a: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 – 2018»,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Bookman Old Style"/>
                <a:ea typeface="Calibri"/>
                <a:cs typeface="Times New Roman"/>
              </a:rPr>
              <a:t>проходившем в 2017 – 2018 учебном году.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Желаю творчества!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52" y="2271713"/>
            <a:ext cx="68453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План работы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20500"/>
              </p:ext>
            </p:extLst>
          </p:nvPr>
        </p:nvGraphicFramePr>
        <p:xfrm>
          <a:off x="251520" y="177927"/>
          <a:ext cx="8784976" cy="65768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3528392"/>
                <a:gridCol w="4176464"/>
              </a:tblGrid>
              <a:tr h="598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Тема /вид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Докладчик, ведущий мастер-класса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</a:tr>
              <a:tr h="1168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14.00-14.15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Вступительная часть: приветствие организаторов; определение круга вопросов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Чалая В.Ю.,</a:t>
                      </a:r>
                      <a:r>
                        <a:rPr lang="ru-RU" sz="1600" baseline="0" dirty="0" smtClean="0">
                          <a:effectLst/>
                        </a:rPr>
                        <a:t> директор гимназии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Мищерина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Марина Алексеевна, заведующая кафедрой методики преподавания гуманитарных и художественно-эстетических дисциплин </a:t>
                      </a:r>
                    </a:p>
                  </a:txBody>
                  <a:tcPr marL="22126" marR="22126" marT="0" marB="0"/>
                </a:tc>
              </a:tr>
              <a:tr h="23372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14.15 - 15.30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Теоретическая часть (доклады)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893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«Работа</a:t>
                      </a:r>
                      <a:r>
                        <a:rPr lang="ru-RU" sz="1600" baseline="0" dirty="0" smtClean="0">
                          <a:effectLst/>
                        </a:rPr>
                        <a:t> учителей гимназии в условиях реализации к</a:t>
                      </a:r>
                      <a:r>
                        <a:rPr lang="ru-RU" sz="1600" dirty="0" smtClean="0">
                          <a:effectLst/>
                        </a:rPr>
                        <a:t>онцепции </a:t>
                      </a:r>
                      <a:r>
                        <a:rPr lang="ru-RU" sz="1600" dirty="0">
                          <a:effectLst/>
                        </a:rPr>
                        <a:t>филологического </a:t>
                      </a:r>
                      <a:r>
                        <a:rPr lang="ru-RU" sz="1600" dirty="0" smtClean="0">
                          <a:effectLst/>
                        </a:rPr>
                        <a:t>образования»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Сидорова Ирина Валерьевна, заместитель директора по МР, учитель русского языка и литературы МБОУ «Гимназия № 9» г.о. Балашиха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</a:tr>
              <a:tr h="701169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«Обучение художественному чтению»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Конева Алла Анатольевна, учитель русского языка и литературы МБОУ «СОШ № 7 с УИОП» </a:t>
                      </a:r>
                      <a:r>
                        <a:rPr lang="ru-RU" sz="1600" dirty="0" err="1">
                          <a:effectLst/>
                        </a:rPr>
                        <a:t>г.о</a:t>
                      </a:r>
                      <a:r>
                        <a:rPr lang="ru-RU" sz="1600" dirty="0">
                          <a:effectLst/>
                        </a:rPr>
                        <a:t>. Балашиха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</a:tr>
              <a:tr h="911356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«Творческая деятельность как средство мотивации к чтению учеников младших, средних и старших классов»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Галинская Оксана Викторовна, учитель русского языка и литературы МБОУ «СОШ № 14» </a:t>
                      </a:r>
                      <a:r>
                        <a:rPr lang="ru-RU" sz="1600" dirty="0" err="1">
                          <a:effectLst/>
                        </a:rPr>
                        <a:t>г.о</a:t>
                      </a:r>
                      <a:r>
                        <a:rPr lang="ru-RU" sz="1600" dirty="0">
                          <a:effectLst/>
                        </a:rPr>
                        <a:t>. Балашиха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</a:tr>
              <a:tr h="1870752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«Потенциал внеурочной деятельности в формировании общекультурной компетенции школьников посредством чтения </a:t>
                      </a:r>
                      <a:r>
                        <a:rPr lang="ru-RU" sz="1600" dirty="0" err="1">
                          <a:effectLst/>
                        </a:rPr>
                        <a:t>культуроведческих</a:t>
                      </a:r>
                      <a:r>
                        <a:rPr lang="ru-RU" sz="1600" dirty="0">
                          <a:effectLst/>
                        </a:rPr>
                        <a:t> текстов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</a:txBody>
                  <a:tcPr marL="22126" marR="22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Супрунова Анна Витольдовна, учитель русского языка и литературы МБОУ Лицей№15 г. Химки; высшая категория;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ст. преподаватель кафедры методики преподавания русского языка и литературы </a:t>
                      </a:r>
                      <a:r>
                        <a:rPr lang="ru-RU" sz="1600" dirty="0" smtClean="0">
                          <a:effectLst/>
                        </a:rPr>
                        <a:t>МГОУ</a:t>
                      </a:r>
                      <a:endParaRPr lang="ru-RU" sz="1600" dirty="0">
                        <a:effectLst/>
                      </a:endParaRPr>
                    </a:p>
                  </a:txBody>
                  <a:tcPr marL="22126" marR="221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29290"/>
              </p:ext>
            </p:extLst>
          </p:nvPr>
        </p:nvGraphicFramePr>
        <p:xfrm>
          <a:off x="107504" y="102614"/>
          <a:ext cx="8856983" cy="656674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05775"/>
                <a:gridCol w="3387722"/>
                <a:gridCol w="4763486"/>
              </a:tblGrid>
              <a:tr h="451182">
                <a:tc rowSpan="6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15.40- 16.40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+mj-lt"/>
                        <a:buNone/>
                      </a:pP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+mj-lt"/>
                        <a:buNone/>
                      </a:pP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Практическая часть (мастер-классы)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034">
                <a:tc vMerge="1">
                  <a:txBody>
                    <a:bodyPr/>
                    <a:lstStyle/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800"/>
                        <a:buFont typeface="+mj-lt"/>
                        <a:buAutoNum type="arabicPeriod"/>
                      </a:pP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«Портретный  очерк. Работа с составным текстом как этап подготовки к написанию портретного очерка» (русский язык, 9 класс)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Кузнецова Маргарита Сергеевна, учитель русского языка и литературы МБОУ «Лицей»,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Балашиха, высшая категория, победитель ПНПО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15563">
                <a:tc vMerge="1">
                  <a:txBody>
                    <a:bodyPr/>
                    <a:lstStyle/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800"/>
                        <a:buFont typeface="+mj-lt"/>
                        <a:buAutoNum type="arabicPeriod"/>
                      </a:pP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«Технология педагогических мастерских как личностно ориентированная модель обучения русскому языку и литературе»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Кущенко Светлана Николаевна, учитель русского языка и литературы МБОУ «Гимназия № 9»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Балашиха, высшая категория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175301">
                <a:tc vMerge="1">
                  <a:txBody>
                    <a:bodyPr/>
                    <a:lstStyle/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800"/>
                        <a:buFont typeface="+mj-lt"/>
                        <a:buAutoNum type="arabicPeriod"/>
                      </a:pP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«Элементы исторической грамматики на уроке как средство развития познавательной активности»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Ананьева Александра Владимировна, заместитель директора по УВР, учитель русского языка и литературы МБОУ «Гимназия № 9»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Балашиха, высшая категория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32921">
                <a:tc vMerge="1">
                  <a:txBody>
                    <a:bodyPr/>
                    <a:lstStyle/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800"/>
                        <a:buFont typeface="+mj-lt"/>
                        <a:buAutoNum type="arabicPeriod"/>
                      </a:pP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«Смысловое чтение и продуктивная деятельность на уроке»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Сидорова Ирина Валерьевна, заместитель директора по МР, учитель русского языка и литературы МБОУ «Гимназия № 9»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Балашиха, высшая категория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80054">
                <a:tc vMerge="1">
                  <a:txBody>
                    <a:bodyPr/>
                    <a:lstStyle/>
                    <a:p>
                      <a:pPr marL="347472" indent="-347472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+mj-lt"/>
                        <a:buAutoNum type="arabicPeriod"/>
                      </a:pP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«Внимание к слову: ценностный и риторический аспект»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Горохова Виктория Владимировна, учитель русского языка и литературы МБОУ «Гимназия № 9»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Балашиха, высшая категория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069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16.45-17.00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Заключительная часть (рефлексия, итоги)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13" marR="13613" marT="46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655974" cy="1752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Сидорова Ирина Валерьевна, заместитель директора по УВР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«Гимназия № 9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имени С.Г. Горшкова»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4" y="2492896"/>
            <a:ext cx="8784976" cy="1944216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«Работа учителей гимназии в условиях реализации концепции </a:t>
            </a:r>
            <a:r>
              <a:rPr lang="ru-RU" sz="3200" dirty="0"/>
              <a:t>филологического </a:t>
            </a:r>
            <a:r>
              <a:rPr lang="ru-RU" sz="3200" dirty="0" smtClean="0"/>
              <a:t>образования»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5357"/>
            <a:ext cx="3312368" cy="22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335"/>
            <a:ext cx="2654880" cy="26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Цель Концепции преподавания русского языка и литературы: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649592"/>
          </a:xfrm>
        </p:spPr>
        <p:txBody>
          <a:bodyPr>
            <a:normAutofit/>
          </a:bodyPr>
          <a:lstStyle/>
          <a:p>
            <a:r>
              <a:rPr lang="ru-RU" dirty="0"/>
              <a:t>обеспечение высокого качества изучения и преподавания русского языка и литературы в образовательных </a:t>
            </a:r>
            <a:r>
              <a:rPr lang="ru-RU" dirty="0" smtClean="0"/>
              <a:t>организациях в </a:t>
            </a:r>
            <a:r>
              <a:rPr lang="ru-RU" dirty="0"/>
              <a:t>соответствии с меняющимися запросами населения и перспективными задачами развития российского общества и экономики.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Задачи Концепции преподавания русского языка и литературы: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ru-RU" dirty="0"/>
              <a:t>модернизация содержания образовательных программ русского языка и литературы на всех уровнях общего </a:t>
            </a:r>
            <a:r>
              <a:rPr lang="ru-RU" dirty="0" smtClean="0"/>
              <a:t>образования, учебных </a:t>
            </a:r>
            <a:r>
              <a:rPr lang="ru-RU" dirty="0"/>
              <a:t>изданий, </a:t>
            </a:r>
            <a:r>
              <a:rPr lang="ru-RU" dirty="0" smtClean="0"/>
              <a:t>технологий </a:t>
            </a:r>
            <a:r>
              <a:rPr lang="ru-RU" dirty="0"/>
              <a:t>и методик преподавания русского языка и литературы; </a:t>
            </a:r>
          </a:p>
          <a:p>
            <a:r>
              <a:rPr lang="ru-RU" dirty="0"/>
              <a:t>повышение качества работы преподавателей русского языка и литературы; </a:t>
            </a:r>
          </a:p>
          <a:p>
            <a:r>
              <a:rPr lang="ru-RU" dirty="0"/>
              <a:t>развитие общедоступных информационных ресурсов, необходимых для реализации образовательных </a:t>
            </a:r>
            <a:r>
              <a:rPr lang="ru-RU" dirty="0" smtClean="0"/>
              <a:t>программ; </a:t>
            </a:r>
            <a:endParaRPr lang="ru-RU" dirty="0"/>
          </a:p>
          <a:p>
            <a:r>
              <a:rPr lang="ru-RU" dirty="0"/>
              <a:t>популяризация русского языка и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Проблемы, решаемые реализацией Концепции: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69672"/>
          </a:xfrm>
        </p:spPr>
        <p:txBody>
          <a:bodyPr>
            <a:normAutofit/>
          </a:bodyPr>
          <a:lstStyle/>
          <a:p>
            <a:r>
              <a:rPr lang="ru-RU" dirty="0"/>
              <a:t>Проблемы мотивационного характера </a:t>
            </a:r>
          </a:p>
          <a:p>
            <a:r>
              <a:rPr lang="ru-RU" dirty="0"/>
              <a:t>Проблемы содержательного характера</a:t>
            </a:r>
          </a:p>
          <a:p>
            <a:r>
              <a:rPr lang="ru-RU" dirty="0"/>
              <a:t> Проблемы методического характера </a:t>
            </a:r>
          </a:p>
          <a:p>
            <a:r>
              <a:rPr lang="ru-RU" dirty="0" smtClean="0"/>
              <a:t> Кадровые </a:t>
            </a:r>
            <a:r>
              <a:rPr lang="ru-RU" dirty="0"/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646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16108"/>
              </p:ext>
            </p:extLst>
          </p:nvPr>
        </p:nvGraphicFramePr>
        <p:xfrm>
          <a:off x="250825" y="1125538"/>
          <a:ext cx="8435975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Традиции и новаторство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20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1747</TotalTime>
  <Words>1047</Words>
  <Application>Microsoft Office PowerPoint</Application>
  <PresentationFormat>Экран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Bookman Old Style</vt:lpstr>
      <vt:lpstr>Calibri</vt:lpstr>
      <vt:lpstr>Century Gothic</vt:lpstr>
      <vt:lpstr>Georgia</vt:lpstr>
      <vt:lpstr>Times New Roman</vt:lpstr>
      <vt:lpstr>Trebuchet MS</vt:lpstr>
      <vt:lpstr>Wingdings</vt:lpstr>
      <vt:lpstr>Wingdings 2</vt:lpstr>
      <vt:lpstr>Wingdings 3</vt:lpstr>
      <vt:lpstr>Городская</vt:lpstr>
      <vt:lpstr>Официальная</vt:lpstr>
      <vt:lpstr>1_Тема Office</vt:lpstr>
      <vt:lpstr>Легкий дым</vt:lpstr>
      <vt:lpstr>1_Легкий дым</vt:lpstr>
      <vt:lpstr>2_Легкий дым</vt:lpstr>
      <vt:lpstr>          Региональный семинар</vt:lpstr>
      <vt:lpstr>Цель</vt:lpstr>
      <vt:lpstr>План работы</vt:lpstr>
      <vt:lpstr>Презентация PowerPoint</vt:lpstr>
      <vt:lpstr>«Работа учителей гимназии в условиях реализации концепции филологического образования»</vt:lpstr>
      <vt:lpstr>Цель Концепции преподавания русского языка и литературы:</vt:lpstr>
      <vt:lpstr>Задачи Концепции преподавания русского языка и литературы:</vt:lpstr>
      <vt:lpstr>Проблемы, решаемые реализацией Концепции:</vt:lpstr>
      <vt:lpstr> Традиции и новаторство</vt:lpstr>
      <vt:lpstr>                  Затруднение или проблема? </vt:lpstr>
      <vt:lpstr>                  Затруднение или проблема? </vt:lpstr>
      <vt:lpstr>Презентация PowerPoint</vt:lpstr>
      <vt:lpstr>Презентация PowerPoint</vt:lpstr>
      <vt:lpstr>Почему мы выбрали смысловое чтение?</vt:lpstr>
      <vt:lpstr>Презентация PowerPoint</vt:lpstr>
      <vt:lpstr>Смысловое чтение как основа концепции филологического образования</vt:lpstr>
      <vt:lpstr>Идея</vt:lpstr>
      <vt:lpstr>Результаты целенаправленной работы</vt:lpstr>
      <vt:lpstr>Ещё немного о чтении</vt:lpstr>
      <vt:lpstr>Презентация PowerPoint</vt:lpstr>
      <vt:lpstr>Презентация PowerPoint</vt:lpstr>
      <vt:lpstr>Спасибо за внимание! Желаю творчества!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как творчество ученика и учителя</dc:title>
  <dc:creator>Класс</dc:creator>
  <cp:lastModifiedBy>Гимназия</cp:lastModifiedBy>
  <cp:revision>126</cp:revision>
  <cp:lastPrinted>2017-08-24T09:04:22Z</cp:lastPrinted>
  <dcterms:created xsi:type="dcterms:W3CDTF">2016-11-28T08:12:33Z</dcterms:created>
  <dcterms:modified xsi:type="dcterms:W3CDTF">2018-10-19T10:37:04Z</dcterms:modified>
</cp:coreProperties>
</file>